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708" r:id="rId5"/>
    <p:sldMasterId id="2147483812" r:id="rId6"/>
    <p:sldMasterId id="2147483850" r:id="rId7"/>
    <p:sldMasterId id="2147483856" r:id="rId8"/>
    <p:sldMasterId id="2147483883" r:id="rId9"/>
    <p:sldMasterId id="2147483896" r:id="rId10"/>
  </p:sldMasterIdLst>
  <p:notesMasterIdLst>
    <p:notesMasterId r:id="rId27"/>
  </p:notesMasterIdLst>
  <p:handoutMasterIdLst>
    <p:handoutMasterId r:id="rId28"/>
  </p:handoutMasterIdLst>
  <p:sldIdLst>
    <p:sldId id="2147479655" r:id="rId11"/>
    <p:sldId id="2147479656" r:id="rId12"/>
    <p:sldId id="2147479657" r:id="rId13"/>
    <p:sldId id="2147479661" r:id="rId14"/>
    <p:sldId id="2147479666" r:id="rId15"/>
    <p:sldId id="2147479667" r:id="rId16"/>
    <p:sldId id="2147479668" r:id="rId17"/>
    <p:sldId id="2147479669" r:id="rId18"/>
    <p:sldId id="2147479670" r:id="rId19"/>
    <p:sldId id="2147479671" r:id="rId20"/>
    <p:sldId id="2147479678" r:id="rId21"/>
    <p:sldId id="2147479672" r:id="rId22"/>
    <p:sldId id="2147479673" r:id="rId23"/>
    <p:sldId id="2147479674" r:id="rId24"/>
    <p:sldId id="2147479682"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38816-E199-A3A0-3CBD-829B96D53D62}" name="Cox, Brian" initials="CB" userId="S::CoxB@moodys.com::5c2e27b0-ca3b-4543-bfdc-4e1fc9489d97" providerId="AD"/>
  <p188:author id="{6B294775-D979-C19C-9E0C-71264624489E}" name="Follmer, Andy" initials="FA" userId="S::follmera@moodys.com::8e4aed3b-575d-4630-b3bb-29968a8d69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676"/>
    <a:srgbClr val="0028A0"/>
    <a:srgbClr val="009FDF"/>
    <a:srgbClr val="404040"/>
    <a:srgbClr val="E2E2E2"/>
    <a:srgbClr val="525252"/>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90" autoAdjust="0"/>
  </p:normalViewPr>
  <p:slideViewPr>
    <p:cSldViewPr snapToGrid="0">
      <p:cViewPr varScale="1">
        <p:scale>
          <a:sx n="61" d="100"/>
          <a:sy n="61" d="100"/>
        </p:scale>
        <p:origin x="860" y="48"/>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BD248D-A155-4FC3-BAC4-685A6CDB74E9}" type="datetimeFigureOut">
              <a:rPr lang="en-US" smtClean="0"/>
              <a:t>6/26/2023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A9D549-79FD-4063-A747-6562B54153D1}" type="slidenum">
              <a:rPr lang="en-US" smtClean="0"/>
              <a:t>‹#›</a:t>
            </a:fld>
            <a:endParaRPr lang="en-US"/>
          </a:p>
        </p:txBody>
      </p:sp>
    </p:spTree>
    <p:extLst>
      <p:ext uri="{BB962C8B-B14F-4D97-AF65-F5344CB8AC3E}">
        <p14:creationId xmlns:p14="http://schemas.microsoft.com/office/powerpoint/2010/main" val="3310477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9CF36-66AA-4250-9263-5E1981112B66}"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74B2DE-5488-4A99-8C52-B7A8EFA28EC8}" type="slidenum">
              <a:rPr lang="en-US" smtClean="0"/>
              <a:t>‹#›</a:t>
            </a:fld>
            <a:endParaRPr lang="en-US"/>
          </a:p>
        </p:txBody>
      </p:sp>
    </p:spTree>
    <p:extLst>
      <p:ext uri="{BB962C8B-B14F-4D97-AF65-F5344CB8AC3E}">
        <p14:creationId xmlns:p14="http://schemas.microsoft.com/office/powerpoint/2010/main" val="252455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spcAft>
                <a:spcPct val="0"/>
              </a:spcAft>
            </a:pPr>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205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50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5056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35" defTabSz="966612">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76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latin typeface="Calibri"/>
              <a:ea typeface="DengXian"/>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290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70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8455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946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46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35" defTabSz="966612">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911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65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445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a typeface="Calibri"/>
              <a:cs typeface="Calibri"/>
            </a:endParaRPr>
          </a:p>
          <a:p>
            <a:pPr marL="0" indent="0">
              <a:buFont typeface="Arial" panose="020B0604020202020204" pitchFamily="34" charset="0"/>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31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691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688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4B2DE-5488-4A99-8C52-B7A8EFA28E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231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2.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2.jpeg"/><Relationship Id="rId5" Type="http://schemas.openxmlformats.org/officeDocument/2006/relationships/image" Target="../media/image10.emf"/><Relationship Id="rId4" Type="http://schemas.openxmlformats.org/officeDocument/2006/relationships/oleObject" Target="../embeddings/oleObject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3.jpeg"/><Relationship Id="rId5" Type="http://schemas.openxmlformats.org/officeDocument/2006/relationships/image" Target="../media/image10.emf"/><Relationship Id="rId4" Type="http://schemas.openxmlformats.org/officeDocument/2006/relationships/oleObject" Target="../embeddings/oleObject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0.emf"/><Relationship Id="rId4" Type="http://schemas.openxmlformats.org/officeDocument/2006/relationships/oleObject" Target="../embeddings/oleObject7.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0.emf"/><Relationship Id="rId4" Type="http://schemas.openxmlformats.org/officeDocument/2006/relationships/oleObject" Target="../embeddings/oleObject8.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0.emf"/><Relationship Id="rId4" Type="http://schemas.openxmlformats.org/officeDocument/2006/relationships/oleObject" Target="../embeddings/oleObject10.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10.emf"/><Relationship Id="rId4" Type="http://schemas.openxmlformats.org/officeDocument/2006/relationships/oleObject" Target="../embeddings/oleObject11.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0.emf"/><Relationship Id="rId4" Type="http://schemas.openxmlformats.org/officeDocument/2006/relationships/oleObject" Target="../embeddings/oleObject1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13.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14.bin"/></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15.png"/><Relationship Id="rId5" Type="http://schemas.openxmlformats.org/officeDocument/2006/relationships/image" Target="../media/image10.emf"/><Relationship Id="rId4" Type="http://schemas.openxmlformats.org/officeDocument/2006/relationships/oleObject" Target="../embeddings/oleObject19.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oleObject" Target="../embeddings/oleObject20.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5.png"/><Relationship Id="rId5" Type="http://schemas.openxmlformats.org/officeDocument/2006/relationships/image" Target="../media/image10.emf"/><Relationship Id="rId4" Type="http://schemas.openxmlformats.org/officeDocument/2006/relationships/oleObject" Target="../embeddings/oleObject21.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oleObject" Target="../embeddings/oleObject22.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5.png"/><Relationship Id="rId5" Type="http://schemas.openxmlformats.org/officeDocument/2006/relationships/image" Target="../media/image10.emf"/><Relationship Id="rId4" Type="http://schemas.openxmlformats.org/officeDocument/2006/relationships/oleObject" Target="../embeddings/oleObject23.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oleObject" Target="../embeddings/oleObject24.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0.emf"/><Relationship Id="rId4" Type="http://schemas.openxmlformats.org/officeDocument/2006/relationships/oleObject" Target="../embeddings/oleObject25.bin"/></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0.emf"/><Relationship Id="rId4" Type="http://schemas.openxmlformats.org/officeDocument/2006/relationships/oleObject" Target="../embeddings/oleObject27.bin"/></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49.xml"/><Relationship Id="rId5" Type="http://schemas.openxmlformats.org/officeDocument/2006/relationships/image" Target="../media/image8.png"/><Relationship Id="rId4" Type="http://schemas.openxmlformats.org/officeDocument/2006/relationships/image" Target="../media/image1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2.xml"/><Relationship Id="rId1" Type="http://schemas.openxmlformats.org/officeDocument/2006/relationships/tags" Target="../tags/tag51.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52.xml"/><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hyperlink" Target="http://www.moodys.com/" TargetMode="Externa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2.wdp"/><Relationship Id="rId2" Type="http://schemas.openxmlformats.org/officeDocument/2006/relationships/slideMaster" Target="../slideMasters/slideMaster2.xml"/><Relationship Id="rId1" Type="http://schemas.openxmlformats.org/officeDocument/2006/relationships/tags" Target="../tags/tag54.xml"/><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image" Target="../media/image6.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2.xml"/><Relationship Id="rId1" Type="http://schemas.openxmlformats.org/officeDocument/2006/relationships/tags" Target="../tags/tag55.xml"/><Relationship Id="rId5" Type="http://schemas.openxmlformats.org/officeDocument/2006/relationships/image" Target="../media/image19.jpeg"/><Relationship Id="rId4" Type="http://schemas.openxmlformats.org/officeDocument/2006/relationships/image" Target="../media/image6.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3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7.jpeg"/><Relationship Id="rId5" Type="http://schemas.openxmlformats.org/officeDocument/2006/relationships/image" Target="../media/image6.emf"/><Relationship Id="rId4" Type="http://schemas.openxmlformats.org/officeDocument/2006/relationships/oleObject" Target="../embeddings/oleObject37.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2.xml"/><Relationship Id="rId1" Type="http://schemas.openxmlformats.org/officeDocument/2006/relationships/tags" Target="../tags/tag63.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0.emf"/><Relationship Id="rId4" Type="http://schemas.openxmlformats.org/officeDocument/2006/relationships/oleObject" Target="../embeddings/oleObject41.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10.emf"/><Relationship Id="rId4" Type="http://schemas.openxmlformats.org/officeDocument/2006/relationships/oleObject" Target="../embeddings/oleObject42.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10.emf"/><Relationship Id="rId4" Type="http://schemas.openxmlformats.org/officeDocument/2006/relationships/oleObject" Target="../embeddings/oleObject43.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8.png"/><Relationship Id="rId5" Type="http://schemas.openxmlformats.org/officeDocument/2006/relationships/image" Target="../media/image10.emf"/><Relationship Id="rId4" Type="http://schemas.openxmlformats.org/officeDocument/2006/relationships/oleObject" Target="../embeddings/oleObject44.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72.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73.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74.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75.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76.xml"/><Relationship Id="rId5" Type="http://schemas.openxmlformats.org/officeDocument/2006/relationships/image" Target="../media/image8.png"/><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77.xml"/><Relationship Id="rId5" Type="http://schemas.openxmlformats.org/officeDocument/2006/relationships/image" Target="../media/image14.png"/><Relationship Id="rId4" Type="http://schemas.openxmlformats.org/officeDocument/2006/relationships/image" Target="../media/image16.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78.xml"/><Relationship Id="rId5" Type="http://schemas.openxmlformats.org/officeDocument/2006/relationships/image" Target="../media/image15.png"/><Relationship Id="rId4" Type="http://schemas.openxmlformats.org/officeDocument/2006/relationships/image" Target="../media/image10.emf"/></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7.png"/><Relationship Id="rId5" Type="http://schemas.openxmlformats.org/officeDocument/2006/relationships/image" Target="../media/image10.emf"/><Relationship Id="rId4" Type="http://schemas.openxmlformats.org/officeDocument/2006/relationships/oleObject" Target="../embeddings/oleObject5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5.png"/><Relationship Id="rId5" Type="http://schemas.openxmlformats.org/officeDocument/2006/relationships/image" Target="../media/image10.emf"/><Relationship Id="rId4" Type="http://schemas.openxmlformats.org/officeDocument/2006/relationships/oleObject" Target="../embeddings/oleObject5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oleObject" Target="../embeddings/oleObject54.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85.xml"/><Relationship Id="rId5" Type="http://schemas.openxmlformats.org/officeDocument/2006/relationships/image" Target="../media/image15.png"/><Relationship Id="rId4" Type="http://schemas.openxmlformats.org/officeDocument/2006/relationships/image" Target="../media/image10.emf"/></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4.png"/><Relationship Id="rId5" Type="http://schemas.openxmlformats.org/officeDocument/2006/relationships/image" Target="../media/image10.emf"/><Relationship Id="rId4" Type="http://schemas.openxmlformats.org/officeDocument/2006/relationships/oleObject" Target="../embeddings/oleObject56.bin"/></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88.xml"/><Relationship Id="rId5" Type="http://schemas.openxmlformats.org/officeDocument/2006/relationships/image" Target="../media/image15.png"/><Relationship Id="rId4" Type="http://schemas.openxmlformats.org/officeDocument/2006/relationships/image" Target="../media/image10.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89.xml"/><Relationship Id="rId4" Type="http://schemas.openxmlformats.org/officeDocument/2006/relationships/image" Target="../media/image10.emf"/></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0.emf"/><Relationship Id="rId4" Type="http://schemas.openxmlformats.org/officeDocument/2006/relationships/oleObject" Target="../embeddings/oleObject59.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92.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93.xml"/><Relationship Id="rId4" Type="http://schemas.openxmlformats.org/officeDocument/2006/relationships/image" Target="../media/image10.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94.xml"/><Relationship Id="rId5" Type="http://schemas.openxmlformats.org/officeDocument/2006/relationships/image" Target="../media/image14.png"/><Relationship Id="rId4" Type="http://schemas.openxmlformats.org/officeDocument/2006/relationships/image" Target="../media/image10.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0.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2.xml"/><Relationship Id="rId1" Type="http://schemas.openxmlformats.org/officeDocument/2006/relationships/tags" Target="../tags/tag96.xml"/><Relationship Id="rId4" Type="http://schemas.openxmlformats.org/officeDocument/2006/relationships/image" Target="../media/image10.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2.xml"/><Relationship Id="rId1" Type="http://schemas.openxmlformats.org/officeDocument/2006/relationships/tags" Target="../tags/tag97.xml"/><Relationship Id="rId5" Type="http://schemas.openxmlformats.org/officeDocument/2006/relationships/hyperlink" Target="http://www.moodys.com/" TargetMode="External"/><Relationship Id="rId4" Type="http://schemas.openxmlformats.org/officeDocument/2006/relationships/image" Target="../media/image10.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66.bin"/><Relationship Id="rId7" Type="http://schemas.microsoft.com/office/2007/relationships/hdphoto" Target="../media/hdphoto2.wdp"/><Relationship Id="rId2" Type="http://schemas.openxmlformats.org/officeDocument/2006/relationships/slideMaster" Target="../slideMasters/slideMaster2.xml"/><Relationship Id="rId1" Type="http://schemas.openxmlformats.org/officeDocument/2006/relationships/tags" Target="../tags/tag98.xml"/><Relationship Id="rId6" Type="http://schemas.openxmlformats.org/officeDocument/2006/relationships/image" Target="../media/image18.png"/><Relationship Id="rId5" Type="http://schemas.openxmlformats.org/officeDocument/2006/relationships/image" Target="../media/image7.jpeg"/><Relationship Id="rId4" Type="http://schemas.openxmlformats.org/officeDocument/2006/relationships/image" Target="../media/image6.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2.xml"/><Relationship Id="rId1" Type="http://schemas.openxmlformats.org/officeDocument/2006/relationships/tags" Target="../tags/tag99.xml"/><Relationship Id="rId5" Type="http://schemas.openxmlformats.org/officeDocument/2006/relationships/image" Target="../media/image19.jpeg"/><Relationship Id="rId4" Type="http://schemas.openxmlformats.org/officeDocument/2006/relationships/image" Target="../media/image6.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2.xml"/><Relationship Id="rId1" Type="http://schemas.openxmlformats.org/officeDocument/2006/relationships/tags" Target="../tags/tag100.xml"/><Relationship Id="rId4" Type="http://schemas.openxmlformats.org/officeDocument/2006/relationships/image" Target="../media/image10.emf"/></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image" Target="../media/image5.emf"/><Relationship Id="rId4" Type="http://schemas.openxmlformats.org/officeDocument/2006/relationships/oleObject" Target="../embeddings/oleObject69.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2.xml"/><Relationship Id="rId1" Type="http://schemas.openxmlformats.org/officeDocument/2006/relationships/tags" Target="../tags/tag103.xml"/><Relationship Id="rId4" Type="http://schemas.openxmlformats.org/officeDocument/2006/relationships/image" Target="../media/image5.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04.xml"/><Relationship Id="rId4" Type="http://schemas.openxmlformats.org/officeDocument/2006/relationships/image" Target="../media/image5.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2.xml"/><Relationship Id="rId1" Type="http://schemas.openxmlformats.org/officeDocument/2006/relationships/tags" Target="../tags/tag105.xml"/><Relationship Id="rId5" Type="http://schemas.openxmlformats.org/officeDocument/2006/relationships/image" Target="../media/image8.png"/><Relationship Id="rId4" Type="http://schemas.openxmlformats.org/officeDocument/2006/relationships/image" Target="../media/image5.emf"/></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5.emf"/><Relationship Id="rId4" Type="http://schemas.openxmlformats.org/officeDocument/2006/relationships/oleObject" Target="../embeddings/oleObject73.bin"/></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2.xml"/><Relationship Id="rId1" Type="http://schemas.openxmlformats.org/officeDocument/2006/relationships/tags" Target="../tags/tag108.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2.xml"/><Relationship Id="rId1" Type="http://schemas.openxmlformats.org/officeDocument/2006/relationships/tags" Target="../tags/tag109.xml"/><Relationship Id="rId4" Type="http://schemas.openxmlformats.org/officeDocument/2006/relationships/image" Target="../media/image5.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10.xml"/><Relationship Id="rId5" Type="http://schemas.openxmlformats.org/officeDocument/2006/relationships/image" Target="../media/image8.png"/><Relationship Id="rId4" Type="http://schemas.openxmlformats.org/officeDocument/2006/relationships/image" Target="../media/image5.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2.xml"/><Relationship Id="rId1" Type="http://schemas.openxmlformats.org/officeDocument/2006/relationships/tags" Target="../tags/tag111.xml"/><Relationship Id="rId5" Type="http://schemas.openxmlformats.org/officeDocument/2006/relationships/image" Target="../media/image14.png"/><Relationship Id="rId4" Type="http://schemas.openxmlformats.org/officeDocument/2006/relationships/image" Target="../media/image5.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00856"/>
            <a:ext cx="12191999" cy="2170176"/>
          </a:xfrm>
          <a:prstGeom prst="rect">
            <a:avLst/>
          </a:prstGeom>
        </p:spPr>
      </p:pic>
      <p:sp>
        <p:nvSpPr>
          <p:cNvPr id="2" name="Title 1"/>
          <p:cNvSpPr>
            <a:spLocks noGrp="1"/>
          </p:cNvSpPr>
          <p:nvPr>
            <p:ph type="ctrTitle"/>
          </p:nvPr>
        </p:nvSpPr>
        <p:spPr>
          <a:xfrm>
            <a:off x="3048" y="3803904"/>
            <a:ext cx="12188952" cy="2167128"/>
          </a:xfrm>
          <a:noFill/>
        </p:spPr>
        <p:txBody>
          <a:bodyPr lIns="457200" tIns="457200" rIns="457200" bIns="457200" anchor="ctr" anchorCtr="0">
            <a:noAutofit/>
          </a:bodyPr>
          <a:lstStyle>
            <a:lvl1pPr algn="l">
              <a:defRPr sz="4400">
                <a:solidFill>
                  <a:schemeClr val="bg1"/>
                </a:solidFill>
              </a:defRPr>
            </a:lvl1pPr>
          </a:lstStyle>
          <a:p>
            <a:r>
              <a:rPr lang="en-US"/>
              <a:t>Click to edit Master title style</a:t>
            </a:r>
          </a:p>
        </p:txBody>
      </p:sp>
      <p:sp>
        <p:nvSpPr>
          <p:cNvPr id="4" name="Text Placeholder 8"/>
          <p:cNvSpPr>
            <a:spLocks noGrp="1"/>
          </p:cNvSpPr>
          <p:nvPr>
            <p:ph type="body" sz="quarter" idx="11" hasCustomPrompt="1"/>
          </p:nvPr>
        </p:nvSpPr>
        <p:spPr>
          <a:xfrm>
            <a:off x="8219500" y="6231523"/>
            <a:ext cx="3528000" cy="338554"/>
          </a:xfrm>
          <a:noFill/>
        </p:spPr>
        <p:txBody>
          <a:bodyPr wrap="square" lIns="0" tIns="0" rIns="0" bIns="0" rtlCol="0">
            <a:spAutoFit/>
          </a:bodyPr>
          <a:lstStyle>
            <a:lvl1pPr algn="r">
              <a:defRPr lang="en-US" sz="2200" b="0"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algn="r" fontAlgn="auto">
              <a:spcBef>
                <a:spcPts val="0"/>
              </a:spcBef>
              <a:spcAft>
                <a:spcPts val="0"/>
              </a:spcAft>
              <a:buClrTx/>
              <a:buSzTx/>
              <a:buFontTx/>
              <a:tabLst/>
            </a:pPr>
            <a:r>
              <a:rPr lang="en-US"/>
              <a:t>Click to insert Date</a:t>
            </a:r>
            <a:endParaRPr lang="en-GB"/>
          </a:p>
        </p:txBody>
      </p:sp>
      <p:sp>
        <p:nvSpPr>
          <p:cNvPr id="5" name="Text Placeholder 6"/>
          <p:cNvSpPr>
            <a:spLocks noGrp="1"/>
          </p:cNvSpPr>
          <p:nvPr>
            <p:ph type="body" sz="quarter" idx="10" hasCustomPrompt="1"/>
          </p:nvPr>
        </p:nvSpPr>
        <p:spPr>
          <a:xfrm>
            <a:off x="459869" y="6231523"/>
            <a:ext cx="7635600" cy="338554"/>
          </a:xfrm>
          <a:noFill/>
        </p:spPr>
        <p:txBody>
          <a:bodyPr wrap="square" lIns="0" tIns="0" rIns="0" bIns="0" rtlCol="0">
            <a:spAutoFit/>
          </a:bodyPr>
          <a:lstStyle>
            <a:lvl1pPr>
              <a:defRPr lang="en-US" sz="2200" b="1"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265205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act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11561" y="3794760"/>
            <a:ext cx="12182335" cy="1929384"/>
          </a:xfrm>
          <a:prstGeom prst="rect">
            <a:avLst/>
          </a:prstGeom>
          <a:solidFill>
            <a:srgbClr val="0028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a:xfrm>
            <a:off x="8086455" y="5943137"/>
            <a:ext cx="4084319" cy="929044"/>
          </a:xfrm>
        </p:spPr>
        <p:txBody>
          <a:bodyPr rIns="457200" bIns="0" anchor="ctr" anchorCtr="0">
            <a:noAutofit/>
          </a:bodyPr>
          <a:lstStyle>
            <a:lvl1pPr algn="r">
              <a:defRPr sz="2400">
                <a:solidFill>
                  <a:schemeClr val="bg1">
                    <a:lumMod val="85000"/>
                  </a:schemeClr>
                </a:solidFill>
              </a:defRPr>
            </a:lvl1pPr>
            <a:lvl2pPr algn="r">
              <a:defRPr sz="2400">
                <a:solidFill>
                  <a:schemeClr val="bg1"/>
                </a:solidFill>
              </a:defRPr>
            </a:lvl2pPr>
            <a:lvl3pPr algn="r">
              <a:defRPr sz="2400">
                <a:solidFill>
                  <a:schemeClr val="bg1"/>
                </a:solidFill>
              </a:defRPr>
            </a:lvl3pPr>
            <a:lvl4pPr algn="r">
              <a:defRPr sz="2400">
                <a:solidFill>
                  <a:schemeClr val="bg1"/>
                </a:solidFill>
              </a:defRPr>
            </a:lvl4pPr>
            <a:lvl5pPr algn="r">
              <a:defRPr sz="2400">
                <a:solidFill>
                  <a:schemeClr val="bg1"/>
                </a:solidFill>
              </a:defRPr>
            </a:lvl5pPr>
          </a:lstStyle>
          <a:p>
            <a:pPr lvl="0"/>
            <a:endParaRPr lang="en-US"/>
          </a:p>
        </p:txBody>
      </p:sp>
      <p:sp>
        <p:nvSpPr>
          <p:cNvPr id="7" name="Text Placeholder 6"/>
          <p:cNvSpPr>
            <a:spLocks noGrp="1"/>
          </p:cNvSpPr>
          <p:nvPr>
            <p:ph type="body" sz="quarter" idx="11" hasCustomPrompt="1"/>
          </p:nvPr>
        </p:nvSpPr>
        <p:spPr>
          <a:xfrm>
            <a:off x="5781" y="3803187"/>
            <a:ext cx="4032819" cy="1929384"/>
          </a:xfrm>
        </p:spPr>
        <p:txBody>
          <a:bodyPr lIns="4572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01</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1" name="Text Placeholder 6"/>
          <p:cNvSpPr>
            <a:spLocks noGrp="1"/>
          </p:cNvSpPr>
          <p:nvPr>
            <p:ph type="body" sz="quarter" idx="13" hasCustomPrompt="1"/>
          </p:nvPr>
        </p:nvSpPr>
        <p:spPr>
          <a:xfrm>
            <a:off x="8153400" y="3803187"/>
            <a:ext cx="4017374" cy="1929384"/>
          </a:xfrm>
        </p:spPr>
        <p:txBody>
          <a:bodyPr lIns="228600" tIns="457200" rIns="4572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03</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2" name="Text Placeholder 6"/>
          <p:cNvSpPr>
            <a:spLocks noGrp="1"/>
          </p:cNvSpPr>
          <p:nvPr>
            <p:ph type="body" sz="quarter" idx="14" hasCustomPrompt="1"/>
          </p:nvPr>
        </p:nvSpPr>
        <p:spPr>
          <a:xfrm>
            <a:off x="4059668" y="3803187"/>
            <a:ext cx="4076118" cy="1929384"/>
          </a:xfrm>
        </p:spPr>
        <p:txBody>
          <a:bodyPr lIns="2286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02</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Tree>
    <p:extLst>
      <p:ext uri="{BB962C8B-B14F-4D97-AF65-F5344CB8AC3E}">
        <p14:creationId xmlns:p14="http://schemas.microsoft.com/office/powerpoint/2010/main" val="18421364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2641-AC3A-401D-AC34-D31BC6F01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7C6752-6941-4BAB-9DA7-DE47273390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AC24B-1826-4DA4-AC95-A71FB8190069}"/>
              </a:ext>
            </a:extLst>
          </p:cNvPr>
          <p:cNvSpPr>
            <a:spLocks noGrp="1"/>
          </p:cNvSpPr>
          <p:nvPr>
            <p:ph type="dt" sz="half" idx="10"/>
          </p:nvPr>
        </p:nvSpPr>
        <p:spPr/>
        <p:txBody>
          <a:bodyPr/>
          <a:lstStyle/>
          <a:p>
            <a:fld id="{0E4B3D8C-69B6-42F4-ADFE-F54611CB2C60}" type="datetimeFigureOut">
              <a:rPr lang="en-US" smtClean="0"/>
              <a:t>6/26/2023</a:t>
            </a:fld>
            <a:endParaRPr lang="en-US"/>
          </a:p>
        </p:txBody>
      </p:sp>
      <p:sp>
        <p:nvSpPr>
          <p:cNvPr id="5" name="Footer Placeholder 4">
            <a:extLst>
              <a:ext uri="{FF2B5EF4-FFF2-40B4-BE49-F238E27FC236}">
                <a16:creationId xmlns:a16="http://schemas.microsoft.com/office/drawing/2014/main" id="{DB64107B-D3F0-4D2B-8537-3BF0E533C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7EE25-40C3-4A06-B0C4-2F0E12A25763}"/>
              </a:ext>
            </a:extLst>
          </p:cNvPr>
          <p:cNvSpPr>
            <a:spLocks noGrp="1"/>
          </p:cNvSpPr>
          <p:nvPr>
            <p:ph type="sldNum" sz="quarter" idx="12"/>
          </p:nvPr>
        </p:nvSpPr>
        <p:spPr/>
        <p:txBody>
          <a:bodyPr/>
          <a:lstStyle/>
          <a:p>
            <a:fld id="{210F477A-43CD-4B38-92FF-560682608C77}" type="slidenum">
              <a:rPr lang="en-US" smtClean="0"/>
              <a:t>‹#›</a:t>
            </a:fld>
            <a:endParaRPr lang="en-US"/>
          </a:p>
        </p:txBody>
      </p:sp>
    </p:spTree>
    <p:extLst>
      <p:ext uri="{BB962C8B-B14F-4D97-AF65-F5344CB8AC3E}">
        <p14:creationId xmlns:p14="http://schemas.microsoft.com/office/powerpoint/2010/main" val="31787635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3090" y="2671508"/>
            <a:ext cx="9427790" cy="815608"/>
          </a:xfrm>
        </p:spPr>
        <p:txBody>
          <a:bodyPr numCol="1">
            <a:spAutoFit/>
          </a:bodyPr>
          <a:lstStyle>
            <a:lvl1pPr marL="457200" indent="-457200">
              <a:lnSpc>
                <a:spcPct val="100000"/>
              </a:lnSpc>
              <a:spcBef>
                <a:spcPts val="0"/>
              </a:spcBef>
              <a:spcAft>
                <a:spcPts val="600"/>
              </a:spcAft>
              <a:buClr>
                <a:schemeClr val="bg2"/>
              </a:buClr>
              <a:buFont typeface="+mj-lt"/>
              <a:buAutoNum type="arabicPeriod"/>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0"/>
            <a:endParaRPr lang="en-US"/>
          </a:p>
        </p:txBody>
      </p:sp>
      <p:sp>
        <p:nvSpPr>
          <p:cNvPr id="9" name="Title 1"/>
          <p:cNvSpPr>
            <a:spLocks noGrp="1"/>
          </p:cNvSpPr>
          <p:nvPr>
            <p:ph type="title"/>
          </p:nvPr>
        </p:nvSpPr>
        <p:spPr>
          <a:xfrm>
            <a:off x="1423091" y="1508125"/>
            <a:ext cx="9427790" cy="830997"/>
          </a:xfrm>
        </p:spPr>
        <p:txBody>
          <a:bodyPr anchor="b"/>
          <a:lstStyle>
            <a:lvl1pPr>
              <a:defRPr sz="6000"/>
            </a:lvl1pPr>
          </a:lstStyle>
          <a:p>
            <a:endParaRPr lang="en-US"/>
          </a:p>
        </p:txBody>
      </p:sp>
    </p:spTree>
    <p:extLst>
      <p:ext uri="{BB962C8B-B14F-4D97-AF65-F5344CB8AC3E}">
        <p14:creationId xmlns:p14="http://schemas.microsoft.com/office/powerpoint/2010/main" val="27909539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483235" y="1077238"/>
            <a:ext cx="1126426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8859951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828801"/>
            <a:ext cx="10881360"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288925" marR="0" lvl="1"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Second level</a:t>
            </a:r>
          </a:p>
          <a:p>
            <a:pPr marL="517525" marR="0" lvl="2"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Third level</a:t>
            </a:r>
          </a:p>
          <a:p>
            <a:pPr marL="746125" marR="0" lvl="3"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Fourth level</a:t>
            </a:r>
          </a:p>
          <a:p>
            <a:pPr marL="974725" marR="0" lvl="4"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609601" y="1221502"/>
            <a:ext cx="10881360" cy="369332"/>
          </a:xfrm>
        </p:spPr>
        <p:txBody>
          <a:bodyPr wrap="square" numCol="1">
            <a:spAutoFit/>
          </a:bodyPr>
          <a:lstStyle>
            <a:lvl1pPr>
              <a:lnSpc>
                <a:spcPct val="100000"/>
              </a:lnSpc>
              <a:spcBef>
                <a:spcPts val="0"/>
              </a:spcBef>
              <a:defRPr sz="24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2" name="Title 1"/>
          <p:cNvSpPr>
            <a:spLocks noGrp="1"/>
          </p:cNvSpPr>
          <p:nvPr>
            <p:ph type="title"/>
          </p:nvPr>
        </p:nvSpPr>
        <p:spPr>
          <a:xfrm>
            <a:off x="609600" y="606622"/>
            <a:ext cx="10881361" cy="615553"/>
          </a:xfrm>
        </p:spPr>
        <p:txBody>
          <a:bodyPr/>
          <a:lstStyle/>
          <a:p>
            <a:r>
              <a:rPr lang="en-US"/>
              <a:t>Click to edit Master title style</a:t>
            </a:r>
          </a:p>
        </p:txBody>
      </p:sp>
    </p:spTree>
    <p:extLst>
      <p:ext uri="{BB962C8B-B14F-4D97-AF65-F5344CB8AC3E}">
        <p14:creationId xmlns:p14="http://schemas.microsoft.com/office/powerpoint/2010/main" val="257468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345065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00856"/>
            <a:ext cx="12191999" cy="2170176"/>
          </a:xfrm>
          <a:prstGeom prst="rect">
            <a:avLst/>
          </a:prstGeom>
        </p:spPr>
      </p:pic>
      <p:sp>
        <p:nvSpPr>
          <p:cNvPr id="2" name="Title 1"/>
          <p:cNvSpPr>
            <a:spLocks noGrp="1"/>
          </p:cNvSpPr>
          <p:nvPr>
            <p:ph type="ctrTitle"/>
          </p:nvPr>
        </p:nvSpPr>
        <p:spPr>
          <a:xfrm>
            <a:off x="3048" y="3803904"/>
            <a:ext cx="12188952" cy="2167128"/>
          </a:xfrm>
          <a:noFill/>
        </p:spPr>
        <p:txBody>
          <a:bodyPr lIns="457200" tIns="457200" rIns="457200" bIns="457200" anchor="ctr" anchorCtr="0">
            <a:noAutofit/>
          </a:bodyPr>
          <a:lstStyle>
            <a:lvl1pPr algn="l">
              <a:defRPr sz="4400">
                <a:solidFill>
                  <a:schemeClr val="bg1"/>
                </a:solidFill>
              </a:defRPr>
            </a:lvl1pPr>
          </a:lstStyle>
          <a:p>
            <a:r>
              <a:rPr lang="en-US"/>
              <a:t>Click to edit Master title style</a:t>
            </a:r>
          </a:p>
        </p:txBody>
      </p:sp>
      <p:sp>
        <p:nvSpPr>
          <p:cNvPr id="4" name="Text Placeholder 8"/>
          <p:cNvSpPr>
            <a:spLocks noGrp="1"/>
          </p:cNvSpPr>
          <p:nvPr>
            <p:ph type="body" sz="quarter" idx="11" hasCustomPrompt="1"/>
          </p:nvPr>
        </p:nvSpPr>
        <p:spPr>
          <a:xfrm>
            <a:off x="8219500" y="6231523"/>
            <a:ext cx="3528000" cy="338554"/>
          </a:xfrm>
          <a:noFill/>
        </p:spPr>
        <p:txBody>
          <a:bodyPr wrap="square" lIns="0" tIns="0" rIns="0" bIns="0" rtlCol="0">
            <a:spAutoFit/>
          </a:bodyPr>
          <a:lstStyle>
            <a:lvl1pPr algn="r">
              <a:defRPr lang="en-US" sz="2200" b="0"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algn="r" fontAlgn="auto">
              <a:spcBef>
                <a:spcPts val="0"/>
              </a:spcBef>
              <a:spcAft>
                <a:spcPts val="0"/>
              </a:spcAft>
              <a:buClrTx/>
              <a:buSzTx/>
              <a:buFontTx/>
              <a:tabLst/>
            </a:pPr>
            <a:r>
              <a:rPr lang="en-US"/>
              <a:t>Click to insert Date</a:t>
            </a:r>
            <a:endParaRPr lang="en-GB"/>
          </a:p>
        </p:txBody>
      </p:sp>
      <p:sp>
        <p:nvSpPr>
          <p:cNvPr id="5" name="Text Placeholder 6"/>
          <p:cNvSpPr>
            <a:spLocks noGrp="1"/>
          </p:cNvSpPr>
          <p:nvPr>
            <p:ph type="body" sz="quarter" idx="10" hasCustomPrompt="1"/>
          </p:nvPr>
        </p:nvSpPr>
        <p:spPr>
          <a:xfrm>
            <a:off x="459869" y="6231523"/>
            <a:ext cx="7635600" cy="338554"/>
          </a:xfrm>
          <a:noFill/>
        </p:spPr>
        <p:txBody>
          <a:bodyPr wrap="square" lIns="0" tIns="0" rIns="0" bIns="0" rtlCol="0">
            <a:spAutoFit/>
          </a:bodyPr>
          <a:lstStyle>
            <a:lvl1pPr>
              <a:defRPr lang="en-US" sz="2200" b="1"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39254603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3090" y="2671508"/>
            <a:ext cx="9427790" cy="815608"/>
          </a:xfrm>
        </p:spPr>
        <p:txBody>
          <a:bodyPr numCol="1">
            <a:spAutoFit/>
          </a:bodyPr>
          <a:lstStyle>
            <a:lvl1pPr marL="457200" indent="-457200">
              <a:lnSpc>
                <a:spcPct val="100000"/>
              </a:lnSpc>
              <a:spcBef>
                <a:spcPts val="0"/>
              </a:spcBef>
              <a:spcAft>
                <a:spcPts val="600"/>
              </a:spcAft>
              <a:buClr>
                <a:schemeClr val="bg2"/>
              </a:buClr>
              <a:buFont typeface="+mj-lt"/>
              <a:buAutoNum type="arabicPeriod"/>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0"/>
            <a:endParaRPr lang="en-US"/>
          </a:p>
        </p:txBody>
      </p:sp>
      <p:sp>
        <p:nvSpPr>
          <p:cNvPr id="9" name="Title 1"/>
          <p:cNvSpPr>
            <a:spLocks noGrp="1"/>
          </p:cNvSpPr>
          <p:nvPr>
            <p:ph type="title"/>
          </p:nvPr>
        </p:nvSpPr>
        <p:spPr>
          <a:xfrm>
            <a:off x="1423091" y="1508125"/>
            <a:ext cx="9427790" cy="830997"/>
          </a:xfrm>
        </p:spPr>
        <p:txBody>
          <a:bodyPr anchor="b"/>
          <a:lstStyle>
            <a:lvl1pPr>
              <a:defRPr sz="6000"/>
            </a:lvl1pPr>
          </a:lstStyle>
          <a:p>
            <a:endParaRPr lang="en-US"/>
          </a:p>
        </p:txBody>
      </p:sp>
    </p:spTree>
    <p:extLst>
      <p:ext uri="{BB962C8B-B14F-4D97-AF65-F5344CB8AC3E}">
        <p14:creationId xmlns:p14="http://schemas.microsoft.com/office/powerpoint/2010/main" val="14880971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2073859"/>
            <a:ext cx="2789555" cy="2616101"/>
          </a:xfrm>
          <a:noFill/>
          <a:ln>
            <a:noFill/>
          </a:ln>
        </p:spPr>
        <p:txBody>
          <a:bodyPr/>
          <a:lstStyle>
            <a:lvl1pPr algn="r">
              <a:defRPr sz="17000"/>
            </a:lvl1pPr>
          </a:lstStyle>
          <a:p>
            <a:r>
              <a:rPr lang="en-US"/>
              <a:t>1</a:t>
            </a:r>
          </a:p>
        </p:txBody>
      </p:sp>
      <p:cxnSp>
        <p:nvCxnSpPr>
          <p:cNvPr id="8" name="Straight Connector 7"/>
          <p:cNvCxnSpPr/>
          <p:nvPr userDrawn="1"/>
        </p:nvCxnSpPr>
        <p:spPr>
          <a:xfrm>
            <a:off x="4450080" y="2067609"/>
            <a:ext cx="0" cy="2662232"/>
          </a:xfrm>
          <a:prstGeom prst="line">
            <a:avLst/>
          </a:prstGeom>
          <a:ln w="539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10"/>
          </p:nvPr>
        </p:nvSpPr>
        <p:spPr>
          <a:xfrm>
            <a:off x="5155151" y="2187147"/>
            <a:ext cx="6273033" cy="2446638"/>
          </a:xfrm>
        </p:spPr>
        <p:txBody>
          <a:bodyPr numCol="1" anchor="ctr" anchorCtr="0">
            <a:noAutofit/>
          </a:bodyPr>
          <a:lstStyle>
            <a:lvl1pPr>
              <a:lnSpc>
                <a:spcPct val="100000"/>
              </a:lnSpc>
              <a:spcBef>
                <a:spcPts val="0"/>
              </a:spcBef>
              <a:defRPr sz="4000" baseline="0">
                <a:solidFill>
                  <a:schemeClr val="tx1"/>
                </a:solidFill>
              </a:defRPr>
            </a:lvl1pPr>
          </a:lstStyle>
          <a:p>
            <a:pPr lvl="0"/>
            <a:endParaRPr lang="en-US"/>
          </a:p>
        </p:txBody>
      </p:sp>
    </p:spTree>
    <p:extLst>
      <p:ext uri="{BB962C8B-B14F-4D97-AF65-F5344CB8AC3E}">
        <p14:creationId xmlns:p14="http://schemas.microsoft.com/office/powerpoint/2010/main" val="38003285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828801"/>
            <a:ext cx="11268075"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288925" marR="0" lvl="1"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Second level</a:t>
            </a:r>
          </a:p>
          <a:p>
            <a:pPr marL="517525" marR="0" lvl="2"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Third level</a:t>
            </a:r>
          </a:p>
          <a:p>
            <a:pPr marL="746125" marR="0" lvl="3"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Fourth level</a:t>
            </a:r>
          </a:p>
          <a:p>
            <a:pPr marL="974725" marR="0" lvl="4"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479425" y="1080373"/>
            <a:ext cx="11268074"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2" name="Title 1"/>
          <p:cNvSpPr>
            <a:spLocks noGrp="1"/>
          </p:cNvSpPr>
          <p:nvPr>
            <p:ph type="title"/>
          </p:nvPr>
        </p:nvSpPr>
        <p:spPr>
          <a:xfrm>
            <a:off x="479424" y="457200"/>
            <a:ext cx="11268075" cy="615553"/>
          </a:xfrm>
        </p:spPr>
        <p:txBody>
          <a:bodyPr/>
          <a:lstStyle/>
          <a:p>
            <a:r>
              <a:rPr lang="en-US"/>
              <a:t>Click to edit Master title style</a:t>
            </a:r>
          </a:p>
        </p:txBody>
      </p:sp>
    </p:spTree>
    <p:extLst>
      <p:ext uri="{BB962C8B-B14F-4D97-AF65-F5344CB8AC3E}">
        <p14:creationId xmlns:p14="http://schemas.microsoft.com/office/powerpoint/2010/main" val="20360135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mp; Content (TWO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5480050"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79425" y="1077238"/>
            <a:ext cx="1126807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5" name="Content Placeholder 2"/>
          <p:cNvSpPr>
            <a:spLocks noGrp="1"/>
          </p:cNvSpPr>
          <p:nvPr>
            <p:ph idx="11"/>
          </p:nvPr>
        </p:nvSpPr>
        <p:spPr>
          <a:xfrm>
            <a:off x="6232526" y="1828801"/>
            <a:ext cx="5514974"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45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MasterTitle">
            <a:extLst>
              <a:ext uri="{FF2B5EF4-FFF2-40B4-BE49-F238E27FC236}">
                <a16:creationId xmlns:a16="http://schemas.microsoft.com/office/drawing/2014/main" id="{0DD3600B-AA37-7848-9751-150CA2846AF3}"/>
              </a:ext>
            </a:extLst>
          </p:cNvPr>
          <p:cNvSpPr txBox="1">
            <a:spLocks/>
          </p:cNvSpPr>
          <p:nvPr userDrawn="1"/>
        </p:nvSpPr>
        <p:spPr>
          <a:xfrm>
            <a:off x="7147560" y="6400802"/>
            <a:ext cx="4139978"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200" b="0">
                <a:solidFill>
                  <a:schemeClr val="bg2">
                    <a:lumMod val="75000"/>
                    <a:lumOff val="25000"/>
                  </a:schemeClr>
                </a:solidFill>
                <a:latin typeface="Arial" panose="020B0604020202020204" pitchFamily="34" charset="0"/>
                <a:cs typeface="Arial" panose="020B0604020202020204" pitchFamily="34" charset="0"/>
              </a:rPr>
              <a:t>FSA&amp; Moody's - Enhancing the FSA Lender &amp; Borrower Experience</a:t>
            </a:r>
          </a:p>
        </p:txBody>
      </p:sp>
      <p:sp>
        <p:nvSpPr>
          <p:cNvPr id="7" name="Rectangle 47">
            <a:extLst>
              <a:ext uri="{FF2B5EF4-FFF2-40B4-BE49-F238E27FC236}">
                <a16:creationId xmlns:a16="http://schemas.microsoft.com/office/drawing/2014/main" id="{7EE881BC-A8F2-EE4A-9133-0DFF79BFDB0A}"/>
              </a:ext>
            </a:extLst>
          </p:cNvPr>
          <p:cNvSpPr txBox="1">
            <a:spLocks noChangeArrowheads="1"/>
          </p:cNvSpPr>
          <p:nvPr userDrawn="1"/>
        </p:nvSpPr>
        <p:spPr bwMode="gray">
          <a:xfrm>
            <a:off x="11288077" y="6400800"/>
            <a:ext cx="458756" cy="301752"/>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l">
              <a:spcBef>
                <a:spcPct val="0"/>
              </a:spcBef>
              <a:defRPr sz="900">
                <a:solidFill>
                  <a:schemeClr val="tx1"/>
                </a:solidFill>
              </a:defRPr>
            </a:lvl1p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fld id="{26BA2513-99A6-4249-8CA7-3700E62FDB97}" type="slidenum">
              <a:rPr lang="en-US" sz="1200" b="1" kern="1200" noProof="0" smtClean="0">
                <a:solidFill>
                  <a:srgbClr val="525252"/>
                </a:solidFill>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t>‹#›</a:t>
            </a:fld>
            <a:endParaRPr lang="en-US" sz="1200" b="1" kern="1200" noProof="0">
              <a:solidFill>
                <a:srgbClr val="525252"/>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EB10410D-6F78-F142-A74B-F113C1CDAE4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
        <p:nvSpPr>
          <p:cNvPr id="9" name="Rectangle 8">
            <a:extLst>
              <a:ext uri="{FF2B5EF4-FFF2-40B4-BE49-F238E27FC236}">
                <a16:creationId xmlns:a16="http://schemas.microsoft.com/office/drawing/2014/main" id="{7845B84A-5FD5-4A72-B65A-4653A58A060E}"/>
              </a:ext>
            </a:extLst>
          </p:cNvPr>
          <p:cNvSpPr/>
          <p:nvPr userDrawn="1"/>
        </p:nvSpPr>
        <p:spPr>
          <a:xfrm>
            <a:off x="0" y="6360316"/>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BC9A04B-0798-4B8A-8624-B82A5CB2441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233181" y="6424711"/>
            <a:ext cx="1656579" cy="158969"/>
          </a:xfrm>
          <a:prstGeom prst="rect">
            <a:avLst/>
          </a:prstGeom>
        </p:spPr>
      </p:pic>
      <p:sp>
        <p:nvSpPr>
          <p:cNvPr id="3" name="Rectangle 2">
            <a:extLst>
              <a:ext uri="{FF2B5EF4-FFF2-40B4-BE49-F238E27FC236}">
                <a16:creationId xmlns:a16="http://schemas.microsoft.com/office/drawing/2014/main" id="{DA59D38C-B4EC-B908-F9DD-F6DF9C711D32}"/>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bg2"/>
                </a:solidFill>
              </a:rPr>
              <a:t>FSA Conference - June 2023</a:t>
            </a:r>
            <a:endParaRPr lang="en-US" sz="900" dirty="0">
              <a:solidFill>
                <a:schemeClr val="bg2"/>
              </a:solidFill>
            </a:endParaRPr>
          </a:p>
        </p:txBody>
      </p:sp>
      <p:pic>
        <p:nvPicPr>
          <p:cNvPr id="10" name="Picture 9">
            <a:extLst>
              <a:ext uri="{FF2B5EF4-FFF2-40B4-BE49-F238E27FC236}">
                <a16:creationId xmlns:a16="http://schemas.microsoft.com/office/drawing/2014/main" id="{2A7C8542-37D3-159C-E34C-04F5E092AC1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8934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3 Text &amp; 2/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4038601"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4038601" y="0"/>
            <a:ext cx="8149691"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31037336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2/3 Text &amp; 1/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8153400"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8153400" y="0"/>
            <a:ext cx="4034893"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1737215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0"/>
            <a:ext cx="12188293" cy="6858000"/>
          </a:xfrm>
        </p:spPr>
        <p:txBody>
          <a:bodyPr lIns="457200" tIns="457200" rIns="457200" bIns="4572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8165889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483235" y="1077238"/>
            <a:ext cx="1126426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27880345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ntact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11561" y="3794760"/>
            <a:ext cx="12182335" cy="1929384"/>
          </a:xfrm>
          <a:prstGeom prst="rect">
            <a:avLst/>
          </a:prstGeom>
          <a:solidFill>
            <a:srgbClr val="0028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a:xfrm>
            <a:off x="8086455" y="5943137"/>
            <a:ext cx="4084319" cy="929044"/>
          </a:xfrm>
        </p:spPr>
        <p:txBody>
          <a:bodyPr rIns="457200" bIns="0" anchor="ctr" anchorCtr="0">
            <a:noAutofit/>
          </a:bodyPr>
          <a:lstStyle>
            <a:lvl1pPr algn="r">
              <a:defRPr sz="2400">
                <a:solidFill>
                  <a:schemeClr val="bg1">
                    <a:lumMod val="85000"/>
                  </a:schemeClr>
                </a:solidFill>
              </a:defRPr>
            </a:lvl1pPr>
            <a:lvl2pPr algn="r">
              <a:defRPr sz="2400">
                <a:solidFill>
                  <a:schemeClr val="bg1"/>
                </a:solidFill>
              </a:defRPr>
            </a:lvl2pPr>
            <a:lvl3pPr algn="r">
              <a:defRPr sz="2400">
                <a:solidFill>
                  <a:schemeClr val="bg1"/>
                </a:solidFill>
              </a:defRPr>
            </a:lvl3pPr>
            <a:lvl4pPr algn="r">
              <a:defRPr sz="2400">
                <a:solidFill>
                  <a:schemeClr val="bg1"/>
                </a:solidFill>
              </a:defRPr>
            </a:lvl4pPr>
            <a:lvl5pPr algn="r">
              <a:defRPr sz="2400">
                <a:solidFill>
                  <a:schemeClr val="bg1"/>
                </a:solidFill>
              </a:defRPr>
            </a:lvl5pPr>
          </a:lstStyle>
          <a:p>
            <a:pPr lvl="0"/>
            <a:endParaRPr lang="en-US"/>
          </a:p>
        </p:txBody>
      </p:sp>
      <p:sp>
        <p:nvSpPr>
          <p:cNvPr id="7" name="Text Placeholder 6"/>
          <p:cNvSpPr>
            <a:spLocks noGrp="1"/>
          </p:cNvSpPr>
          <p:nvPr>
            <p:ph type="body" sz="quarter" idx="11" hasCustomPrompt="1"/>
          </p:nvPr>
        </p:nvSpPr>
        <p:spPr>
          <a:xfrm>
            <a:off x="5781" y="3803187"/>
            <a:ext cx="4032819" cy="1929384"/>
          </a:xfrm>
        </p:spPr>
        <p:txBody>
          <a:bodyPr lIns="4572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01</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1" name="Text Placeholder 6"/>
          <p:cNvSpPr>
            <a:spLocks noGrp="1"/>
          </p:cNvSpPr>
          <p:nvPr>
            <p:ph type="body" sz="quarter" idx="13" hasCustomPrompt="1"/>
          </p:nvPr>
        </p:nvSpPr>
        <p:spPr>
          <a:xfrm>
            <a:off x="8153400" y="3803187"/>
            <a:ext cx="4017374" cy="1929384"/>
          </a:xfrm>
        </p:spPr>
        <p:txBody>
          <a:bodyPr lIns="228600" tIns="457200" rIns="4572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03</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2" name="Text Placeholder 6"/>
          <p:cNvSpPr>
            <a:spLocks noGrp="1"/>
          </p:cNvSpPr>
          <p:nvPr>
            <p:ph type="body" sz="quarter" idx="14" hasCustomPrompt="1"/>
          </p:nvPr>
        </p:nvSpPr>
        <p:spPr>
          <a:xfrm>
            <a:off x="4059668" y="3803187"/>
            <a:ext cx="4076118" cy="1929384"/>
          </a:xfrm>
        </p:spPr>
        <p:txBody>
          <a:bodyPr lIns="2286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02</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Tree>
    <p:extLst>
      <p:ext uri="{BB962C8B-B14F-4D97-AF65-F5344CB8AC3E}">
        <p14:creationId xmlns:p14="http://schemas.microsoft.com/office/powerpoint/2010/main" val="30692981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mp; Content (TWO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5480051" cy="4114800"/>
          </a:xfrm>
        </p:spPr>
        <p:txBody>
          <a:bodyPr numCol="1">
            <a:noAutofit/>
          </a:bodyPr>
          <a:lstStyle>
            <a:lvl1pPr marL="0" marR="0" indent="0" algn="l" defTabSz="685800" rtl="0" eaLnBrk="1" fontAlgn="auto" latinLnBrk="0" hangingPunct="1">
              <a:lnSpc>
                <a:spcPct val="100000"/>
              </a:lnSpc>
              <a:spcBef>
                <a:spcPts val="900"/>
              </a:spcBef>
              <a:spcAft>
                <a:spcPts val="0"/>
              </a:spcAft>
              <a:buClr>
                <a:srgbClr val="0028A0"/>
              </a:buClr>
              <a:buSzTx/>
              <a:buFont typeface="Arial" panose="020B0604020202020204" pitchFamily="34" charset="0"/>
              <a:buNone/>
              <a:tabLst/>
              <a:defRPr sz="1800"/>
            </a:lvl1pPr>
            <a:lvl2pPr marL="216694" marR="0" indent="-216694" algn="l" defTabSz="685800" rtl="0" eaLnBrk="1" fontAlgn="auto" latinLnBrk="0" hangingPunct="1">
              <a:lnSpc>
                <a:spcPct val="100000"/>
              </a:lnSpc>
              <a:spcBef>
                <a:spcPts val="450"/>
              </a:spcBef>
              <a:spcAft>
                <a:spcPts val="0"/>
              </a:spcAft>
              <a:buClr>
                <a:srgbClr val="009FDF"/>
              </a:buClr>
              <a:buSzTx/>
              <a:buFont typeface="Wingdings" panose="05000000000000000000" pitchFamily="2" charset="2"/>
              <a:buChar char="§"/>
              <a:tabLst/>
              <a:defRPr sz="1500"/>
            </a:lvl2pPr>
            <a:lvl3pPr marL="388144" marR="0" indent="-213122" algn="l" defTabSz="685800" rtl="0" eaLnBrk="1" fontAlgn="auto" latinLnBrk="0" hangingPunct="1">
              <a:lnSpc>
                <a:spcPct val="100000"/>
              </a:lnSpc>
              <a:spcBef>
                <a:spcPts val="450"/>
              </a:spcBef>
              <a:spcAft>
                <a:spcPts val="0"/>
              </a:spcAft>
              <a:buClr>
                <a:srgbClr val="009FDF"/>
              </a:buClr>
              <a:buSzTx/>
              <a:buFont typeface="Arial" panose="020B0604020202020204" pitchFamily="34" charset="0"/>
              <a:buChar char="–"/>
              <a:tabLst/>
              <a:defRPr sz="1500"/>
            </a:lvl3pPr>
            <a:lvl4pPr marL="559594" marR="0" indent="-217885" algn="l" defTabSz="685800" rtl="0" eaLnBrk="1" fontAlgn="auto" latinLnBrk="0" hangingPunct="1">
              <a:lnSpc>
                <a:spcPct val="100000"/>
              </a:lnSpc>
              <a:spcBef>
                <a:spcPts val="450"/>
              </a:spcBef>
              <a:spcAft>
                <a:spcPts val="0"/>
              </a:spcAft>
              <a:buClr>
                <a:srgbClr val="009FDF"/>
              </a:buClr>
              <a:buSzTx/>
              <a:buFont typeface="Wingdings" panose="05000000000000000000" pitchFamily="2" charset="2"/>
              <a:buChar char="§"/>
              <a:tabLst/>
              <a:defRPr sz="1350"/>
            </a:lvl4pPr>
            <a:lvl5pPr marL="731044" marR="0" indent="-216694" algn="l" defTabSz="685800" rtl="0" eaLnBrk="1" fontAlgn="auto" latinLnBrk="0" hangingPunct="1">
              <a:lnSpc>
                <a:spcPct val="100000"/>
              </a:lnSpc>
              <a:spcBef>
                <a:spcPts val="450"/>
              </a:spcBef>
              <a:spcAft>
                <a:spcPts val="0"/>
              </a:spcAft>
              <a:buClr>
                <a:srgbClr val="009FDF"/>
              </a:buClr>
              <a:buSzTx/>
              <a:buFont typeface="Arial" panose="020B0604020202020204" pitchFamily="34" charset="0"/>
              <a:buChar char="-"/>
              <a:tabLst/>
              <a:defRPr sz="135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79425" y="1123595"/>
            <a:ext cx="11268075" cy="323165"/>
          </a:xfrm>
        </p:spPr>
        <p:txBody>
          <a:bodyPr wrap="square" numCol="1">
            <a:spAutoFit/>
          </a:bodyPr>
          <a:lstStyle>
            <a:lvl1pPr>
              <a:lnSpc>
                <a:spcPct val="100000"/>
              </a:lnSpc>
              <a:spcBef>
                <a:spcPts val="0"/>
              </a:spcBef>
              <a:defRPr sz="2100">
                <a:solidFill>
                  <a:srgbClr val="595959"/>
                </a:solidFill>
              </a:defRPr>
            </a:lvl1pPr>
            <a:lvl2pPr>
              <a:defRPr sz="1800"/>
            </a:lvl2pPr>
            <a:lvl3pPr>
              <a:defRPr sz="1800"/>
            </a:lvl3pPr>
            <a:lvl4pPr>
              <a:defRPr sz="1800"/>
            </a:lvl4pPr>
            <a:lvl5pPr>
              <a:defRPr sz="1800"/>
            </a:lvl5pPr>
          </a:lstStyle>
          <a:p>
            <a:pPr lvl="0"/>
            <a:r>
              <a:rPr lang="en-US"/>
              <a:t>Click to edit Master text styles</a:t>
            </a:r>
          </a:p>
        </p:txBody>
      </p:sp>
      <p:sp>
        <p:nvSpPr>
          <p:cNvPr id="5" name="Content Placeholder 2"/>
          <p:cNvSpPr>
            <a:spLocks noGrp="1"/>
          </p:cNvSpPr>
          <p:nvPr>
            <p:ph idx="11"/>
          </p:nvPr>
        </p:nvSpPr>
        <p:spPr>
          <a:xfrm>
            <a:off x="6232526" y="1828801"/>
            <a:ext cx="5514975" cy="4114800"/>
          </a:xfrm>
        </p:spPr>
        <p:txBody>
          <a:bodyPr numCol="1">
            <a:noAutofit/>
          </a:bodyPr>
          <a:lstStyle>
            <a:lvl1pPr marL="0" marR="0" indent="0" algn="l" defTabSz="685800" rtl="0" eaLnBrk="1" fontAlgn="auto" latinLnBrk="0" hangingPunct="1">
              <a:lnSpc>
                <a:spcPct val="100000"/>
              </a:lnSpc>
              <a:spcBef>
                <a:spcPts val="900"/>
              </a:spcBef>
              <a:spcAft>
                <a:spcPts val="0"/>
              </a:spcAft>
              <a:buClr>
                <a:srgbClr val="0028A0"/>
              </a:buClr>
              <a:buSzTx/>
              <a:buFont typeface="Arial" panose="020B0604020202020204" pitchFamily="34" charset="0"/>
              <a:buNone/>
              <a:tabLst/>
              <a:defRPr sz="1800"/>
            </a:lvl1pPr>
            <a:lvl2pPr marL="216694" marR="0" indent="-216694" algn="l" defTabSz="685800" rtl="0" eaLnBrk="1" fontAlgn="auto" latinLnBrk="0" hangingPunct="1">
              <a:lnSpc>
                <a:spcPct val="100000"/>
              </a:lnSpc>
              <a:spcBef>
                <a:spcPts val="450"/>
              </a:spcBef>
              <a:spcAft>
                <a:spcPts val="0"/>
              </a:spcAft>
              <a:buClr>
                <a:srgbClr val="009FDF"/>
              </a:buClr>
              <a:buSzTx/>
              <a:buFont typeface="Wingdings" panose="05000000000000000000" pitchFamily="2" charset="2"/>
              <a:buChar char="§"/>
              <a:tabLst/>
              <a:defRPr sz="1500"/>
            </a:lvl2pPr>
            <a:lvl3pPr marL="388144" marR="0" indent="-213122" algn="l" defTabSz="685800" rtl="0" eaLnBrk="1" fontAlgn="auto" latinLnBrk="0" hangingPunct="1">
              <a:lnSpc>
                <a:spcPct val="100000"/>
              </a:lnSpc>
              <a:spcBef>
                <a:spcPts val="450"/>
              </a:spcBef>
              <a:spcAft>
                <a:spcPts val="0"/>
              </a:spcAft>
              <a:buClr>
                <a:srgbClr val="009FDF"/>
              </a:buClr>
              <a:buSzTx/>
              <a:buFont typeface="Arial" panose="020B0604020202020204" pitchFamily="34" charset="0"/>
              <a:buChar char="–"/>
              <a:tabLst/>
              <a:defRPr sz="1500"/>
            </a:lvl3pPr>
            <a:lvl4pPr marL="559594" marR="0" indent="-217885" algn="l" defTabSz="685800" rtl="0" eaLnBrk="1" fontAlgn="auto" latinLnBrk="0" hangingPunct="1">
              <a:lnSpc>
                <a:spcPct val="100000"/>
              </a:lnSpc>
              <a:spcBef>
                <a:spcPts val="450"/>
              </a:spcBef>
              <a:spcAft>
                <a:spcPts val="0"/>
              </a:spcAft>
              <a:buClr>
                <a:srgbClr val="009FDF"/>
              </a:buClr>
              <a:buSzTx/>
              <a:buFont typeface="Wingdings" panose="05000000000000000000" pitchFamily="2" charset="2"/>
              <a:buChar char="§"/>
              <a:tabLst/>
              <a:defRPr sz="1350"/>
            </a:lvl4pPr>
            <a:lvl5pPr marL="731044" marR="0" indent="-216694" algn="l" defTabSz="685800" rtl="0" eaLnBrk="1" fontAlgn="auto" latinLnBrk="0" hangingPunct="1">
              <a:lnSpc>
                <a:spcPct val="100000"/>
              </a:lnSpc>
              <a:spcBef>
                <a:spcPts val="450"/>
              </a:spcBef>
              <a:spcAft>
                <a:spcPts val="0"/>
              </a:spcAft>
              <a:buClr>
                <a:srgbClr val="009FDF"/>
              </a:buClr>
              <a:buSzTx/>
              <a:buFont typeface="Arial" panose="020B0604020202020204" pitchFamily="34" charset="0"/>
              <a:buChar char="-"/>
              <a:tabLst/>
              <a:defRPr sz="135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434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11268075" cy="4114800"/>
          </a:xfrm>
        </p:spPr>
        <p:txBody>
          <a:bodyPr numCol="1">
            <a:noAutofit/>
          </a:bodyPr>
          <a:lstStyle>
            <a:lvl1pPr marL="0" marR="0" indent="0" algn="l" defTabSz="685800" rtl="0" eaLnBrk="1" fontAlgn="auto" latinLnBrk="0" hangingPunct="1">
              <a:lnSpc>
                <a:spcPct val="100000"/>
              </a:lnSpc>
              <a:spcBef>
                <a:spcPts val="1350"/>
              </a:spcBef>
              <a:spcAft>
                <a:spcPts val="0"/>
              </a:spcAft>
              <a:buClr>
                <a:srgbClr val="0028A0"/>
              </a:buClr>
              <a:buSzTx/>
              <a:buFont typeface="Arial" panose="020B0604020202020204" pitchFamily="34" charset="0"/>
              <a:buNone/>
              <a:tabLst/>
              <a:defRPr/>
            </a:lvl1pPr>
            <a:lvl2pPr marL="216694" marR="0" indent="-216694"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lvl2pPr>
            <a:lvl3pPr marL="388144" marR="0" indent="-213122"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lvl3pPr>
            <a:lvl4pPr marL="559594" marR="0" indent="-217885"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lvl4pPr>
            <a:lvl5pPr marL="731044" marR="0" indent="-216694"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lvl5pPr>
          </a:lstStyle>
          <a:p>
            <a:pPr marL="0" marR="0" lvl="0" indent="0" algn="l" defTabSz="685800" rtl="0" eaLnBrk="1" fontAlgn="auto" latinLnBrk="0" hangingPunct="1">
              <a:lnSpc>
                <a:spcPct val="100000"/>
              </a:lnSpc>
              <a:spcBef>
                <a:spcPts val="900"/>
              </a:spcBef>
              <a:spcAft>
                <a:spcPts val="0"/>
              </a:spcAft>
              <a:buClr>
                <a:srgbClr val="0028A0"/>
              </a:buClr>
              <a:buSzTx/>
              <a:buFont typeface="Arial" panose="020B0604020202020204" pitchFamily="34" charset="0"/>
              <a:buNone/>
              <a:tabLst/>
              <a:defRPr/>
            </a:pPr>
            <a:r>
              <a:rPr kumimoji="0" lang="en-US" sz="21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216694" marR="0" lvl="1" indent="-216694"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Second level</a:t>
            </a:r>
          </a:p>
          <a:p>
            <a:pPr marL="388144" marR="0" lvl="2" indent="-213122"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Third level</a:t>
            </a:r>
          </a:p>
          <a:p>
            <a:pPr marL="559594" marR="0" lvl="3" indent="-217885"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mn-lt"/>
                <a:ea typeface="+mn-ea"/>
                <a:cs typeface="+mn-cs"/>
              </a:rPr>
              <a:t>Fourth level</a:t>
            </a:r>
          </a:p>
          <a:p>
            <a:pPr marL="731044" marR="0" lvl="4" indent="-216694" algn="l" defTabSz="685800" rtl="0" eaLnBrk="1" fontAlgn="auto" latinLnBrk="0" hangingPunct="1">
              <a:lnSpc>
                <a:spcPct val="100000"/>
              </a:lnSpc>
              <a:spcBef>
                <a:spcPts val="900"/>
              </a:spcBef>
              <a:spcAft>
                <a:spcPts val="0"/>
              </a:spcAft>
              <a:buClr>
                <a:srgbClr val="009FDF"/>
              </a:buClr>
              <a:buSzTx/>
              <a:buFont typeface="Arial" panose="020B0604020202020204" pitchFamily="34" charset="0"/>
              <a:buChar char="-"/>
              <a:tabLst/>
              <a:defRPr/>
            </a:pPr>
            <a:r>
              <a:rPr kumimoji="0" lang="en-US" sz="15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479425" y="1080375"/>
            <a:ext cx="11268075" cy="323165"/>
          </a:xfrm>
        </p:spPr>
        <p:txBody>
          <a:bodyPr wrap="square" numCol="1">
            <a:spAutoFit/>
          </a:bodyPr>
          <a:lstStyle>
            <a:lvl1pPr>
              <a:lnSpc>
                <a:spcPct val="100000"/>
              </a:lnSpc>
              <a:spcBef>
                <a:spcPts val="0"/>
              </a:spcBef>
              <a:defRPr sz="2100">
                <a:solidFill>
                  <a:schemeClr val="bg2">
                    <a:lumMod val="65000"/>
                    <a:lumOff val="35000"/>
                  </a:schemeClr>
                </a:solidFill>
              </a:defRPr>
            </a:lvl1pPr>
            <a:lvl2pPr>
              <a:defRPr sz="1800"/>
            </a:lvl2pPr>
            <a:lvl3pPr>
              <a:defRPr sz="1800"/>
            </a:lvl3pPr>
            <a:lvl4pPr>
              <a:defRPr sz="1800"/>
            </a:lvl4pPr>
            <a:lvl5pPr>
              <a:defRPr sz="1800"/>
            </a:lvl5pPr>
          </a:lstStyle>
          <a:p>
            <a:pPr lvl="0"/>
            <a:r>
              <a:rPr lang="en-US"/>
              <a:t>Click to edit Master text styles</a:t>
            </a:r>
          </a:p>
        </p:txBody>
      </p:sp>
      <p:sp>
        <p:nvSpPr>
          <p:cNvPr id="2" name="Title 1"/>
          <p:cNvSpPr>
            <a:spLocks noGrp="1"/>
          </p:cNvSpPr>
          <p:nvPr>
            <p:ph type="title"/>
          </p:nvPr>
        </p:nvSpPr>
        <p:spPr>
          <a:xfrm>
            <a:off x="479425" y="457201"/>
            <a:ext cx="11268075" cy="615553"/>
          </a:xfrm>
        </p:spPr>
        <p:txBody>
          <a:bodyPr/>
          <a:lstStyle/>
          <a:p>
            <a:r>
              <a:rPr lang="en-US"/>
              <a:t>Click to edit Master title style</a:t>
            </a:r>
          </a:p>
        </p:txBody>
      </p:sp>
    </p:spTree>
    <p:extLst>
      <p:ext uri="{BB962C8B-B14F-4D97-AF65-F5344CB8AC3E}">
        <p14:creationId xmlns:p14="http://schemas.microsoft.com/office/powerpoint/2010/main" val="14440272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17242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 y="3800856"/>
            <a:ext cx="12191999" cy="2170176"/>
          </a:xfrm>
          <a:prstGeom prst="rect">
            <a:avLst/>
          </a:prstGeom>
        </p:spPr>
      </p:pic>
      <p:sp>
        <p:nvSpPr>
          <p:cNvPr id="2" name="Title 1"/>
          <p:cNvSpPr>
            <a:spLocks noGrp="1"/>
          </p:cNvSpPr>
          <p:nvPr>
            <p:ph type="ctrTitle"/>
          </p:nvPr>
        </p:nvSpPr>
        <p:spPr>
          <a:xfrm>
            <a:off x="3048" y="3803904"/>
            <a:ext cx="12188952" cy="2167128"/>
          </a:xfrm>
          <a:noFill/>
        </p:spPr>
        <p:txBody>
          <a:bodyPr lIns="457200" tIns="457200" rIns="457200" bIns="457200" anchor="ctr" anchorCtr="0">
            <a:noAutofit/>
          </a:bodyPr>
          <a:lstStyle>
            <a:lvl1pPr algn="l">
              <a:defRPr sz="4400">
                <a:solidFill>
                  <a:schemeClr val="bg1"/>
                </a:solidFill>
              </a:defRPr>
            </a:lvl1pPr>
          </a:lstStyle>
          <a:p>
            <a:r>
              <a:rPr lang="en-US"/>
              <a:t>Click to edit Master title style</a:t>
            </a:r>
          </a:p>
        </p:txBody>
      </p:sp>
      <p:sp>
        <p:nvSpPr>
          <p:cNvPr id="4" name="Text Placeholder 8"/>
          <p:cNvSpPr>
            <a:spLocks noGrp="1"/>
          </p:cNvSpPr>
          <p:nvPr>
            <p:ph type="body" sz="quarter" idx="11" hasCustomPrompt="1"/>
          </p:nvPr>
        </p:nvSpPr>
        <p:spPr>
          <a:xfrm>
            <a:off x="8219500" y="6231523"/>
            <a:ext cx="3528000" cy="338554"/>
          </a:xfrm>
          <a:noFill/>
        </p:spPr>
        <p:txBody>
          <a:bodyPr wrap="square" lIns="0" tIns="0" rIns="0" bIns="0" rtlCol="0">
            <a:spAutoFit/>
          </a:bodyPr>
          <a:lstStyle>
            <a:lvl1pPr algn="r">
              <a:defRPr lang="en-US" sz="2200" b="0"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algn="r" fontAlgn="auto">
              <a:spcBef>
                <a:spcPts val="0"/>
              </a:spcBef>
              <a:spcAft>
                <a:spcPts val="0"/>
              </a:spcAft>
              <a:buClrTx/>
              <a:buSzTx/>
              <a:buFontTx/>
              <a:tabLst/>
            </a:pPr>
            <a:r>
              <a:rPr lang="en-US"/>
              <a:t>Click to insert Date</a:t>
            </a:r>
            <a:endParaRPr lang="en-GB"/>
          </a:p>
        </p:txBody>
      </p:sp>
      <p:sp>
        <p:nvSpPr>
          <p:cNvPr id="5" name="Text Placeholder 6"/>
          <p:cNvSpPr>
            <a:spLocks noGrp="1"/>
          </p:cNvSpPr>
          <p:nvPr>
            <p:ph type="body" sz="quarter" idx="10" hasCustomPrompt="1"/>
          </p:nvPr>
        </p:nvSpPr>
        <p:spPr>
          <a:xfrm>
            <a:off x="459869" y="6231523"/>
            <a:ext cx="7635600" cy="338554"/>
          </a:xfrm>
          <a:noFill/>
        </p:spPr>
        <p:txBody>
          <a:bodyPr wrap="square" lIns="0" tIns="0" rIns="0" bIns="0" rtlCol="0">
            <a:spAutoFit/>
          </a:bodyPr>
          <a:lstStyle>
            <a:lvl1pPr>
              <a:defRPr lang="en-US" sz="2200" b="1"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1520978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3090" y="2671508"/>
            <a:ext cx="9427790" cy="815608"/>
          </a:xfrm>
        </p:spPr>
        <p:txBody>
          <a:bodyPr numCol="1">
            <a:spAutoFit/>
          </a:bodyPr>
          <a:lstStyle>
            <a:lvl1pPr marL="457200" indent="-457200">
              <a:lnSpc>
                <a:spcPct val="100000"/>
              </a:lnSpc>
              <a:spcBef>
                <a:spcPts val="0"/>
              </a:spcBef>
              <a:spcAft>
                <a:spcPts val="600"/>
              </a:spcAft>
              <a:buClr>
                <a:schemeClr val="bg2"/>
              </a:buClr>
              <a:buFont typeface="+mj-lt"/>
              <a:buAutoNum type="arabicPeriod"/>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0"/>
            <a:endParaRPr lang="en-US"/>
          </a:p>
        </p:txBody>
      </p:sp>
      <p:sp>
        <p:nvSpPr>
          <p:cNvPr id="9" name="Title 1"/>
          <p:cNvSpPr>
            <a:spLocks noGrp="1"/>
          </p:cNvSpPr>
          <p:nvPr>
            <p:ph type="title"/>
          </p:nvPr>
        </p:nvSpPr>
        <p:spPr>
          <a:xfrm>
            <a:off x="1423091" y="1508125"/>
            <a:ext cx="9427790" cy="830997"/>
          </a:xfrm>
        </p:spPr>
        <p:txBody>
          <a:bodyPr anchor="b"/>
          <a:lstStyle>
            <a:lvl1pPr>
              <a:defRPr sz="6000"/>
            </a:lvl1pPr>
          </a:lstStyle>
          <a:p>
            <a:endParaRPr lang="en-US"/>
          </a:p>
        </p:txBody>
      </p:sp>
    </p:spTree>
    <p:extLst>
      <p:ext uri="{BB962C8B-B14F-4D97-AF65-F5344CB8AC3E}">
        <p14:creationId xmlns:p14="http://schemas.microsoft.com/office/powerpoint/2010/main" val="3047981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04381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D9022AAD-BC00-41D2-9645-224CFC2E9314}"/>
              </a:ext>
            </a:extLst>
          </p:cNvPr>
          <p:cNvPicPr>
            <a:picLocks noChangeAspect="1"/>
          </p:cNvPicPr>
          <p:nvPr userDrawn="1"/>
        </p:nvPicPr>
        <p:blipFill rotWithShape="1">
          <a:blip r:embed="rId6">
            <a:extLst>
              <a:ext uri="{28A0092B-C50C-407E-A947-70E740481C1C}">
                <a14:useLocalDpi xmlns:a14="http://schemas.microsoft.com/office/drawing/2010/main"/>
              </a:ext>
            </a:extLst>
          </a:blip>
          <a:srcRect b="23075"/>
          <a:stretch/>
        </p:blipFill>
        <p:spPr>
          <a:xfrm>
            <a:off x="0" y="1016"/>
            <a:ext cx="12198096" cy="5278168"/>
          </a:xfrm>
          <a:prstGeom prst="rect">
            <a:avLst/>
          </a:prstGeom>
        </p:spPr>
      </p:pic>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4" name="Rectangle 13"/>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pic>
        <p:nvPicPr>
          <p:cNvPr id="18" name="Picture 17"/>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sp>
        <p:nvSpPr>
          <p:cNvPr id="21" name="Rectangle 20"/>
          <p:cNvSpPr/>
          <p:nvPr userDrawn="1"/>
        </p:nvSpPr>
        <p:spPr bwMode="black">
          <a:xfrm>
            <a:off x="630936" y="1165440"/>
            <a:ext cx="8125200" cy="4990359"/>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Trebuchet MS" panose="020B0603020202020204" pitchFamily="34" charset="0"/>
            </a:endParaRPr>
          </a:p>
        </p:txBody>
      </p:sp>
      <p:sp>
        <p:nvSpPr>
          <p:cNvPr id="26" name="Subtitle 2"/>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1117415" y="1886242"/>
            <a:ext cx="6868800" cy="3138423"/>
          </a:xfrm>
          <a:prstGeom prst="rect">
            <a:avLst/>
          </a:prstGeom>
        </p:spPr>
        <p:txBody>
          <a:bodyPr vert="horz" anchor="b">
            <a:normAutofit/>
          </a:bodyPr>
          <a:lstStyle>
            <a:lvl1pPr algn="l">
              <a:lnSpc>
                <a:spcPct val="93000"/>
              </a:lnSpc>
              <a:defRPr sz="5400" b="1" baseline="0">
                <a:solidFill>
                  <a:schemeClr val="bg1"/>
                </a:solidFill>
                <a:latin typeface="+mj-lt"/>
                <a:ea typeface="+mj-ea"/>
                <a:cs typeface="+mj-cs"/>
                <a:sym typeface="Trebuchet MS" panose="020B0603020202020204" pitchFamily="34" charset="0"/>
              </a:defRPr>
            </a:lvl1pPr>
          </a:lstStyle>
          <a:p>
            <a:r>
              <a:rPr lang="en-US"/>
              <a:t>Title in Title Case</a:t>
            </a:r>
          </a:p>
        </p:txBody>
      </p:sp>
      <p:pic>
        <p:nvPicPr>
          <p:cNvPr id="92311" name="Picture 151">
            <a:extLst>
              <a:ext uri="{FF2B5EF4-FFF2-40B4-BE49-F238E27FC236}">
                <a16:creationId xmlns:a16="http://schemas.microsoft.com/office/drawing/2014/main" id="{A2E0173A-2311-4502-A90C-74DB6F255A47}"/>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603425" y="5851706"/>
            <a:ext cx="1982357" cy="42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143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2073859"/>
            <a:ext cx="2789555" cy="2616101"/>
          </a:xfrm>
          <a:noFill/>
          <a:ln>
            <a:noFill/>
          </a:ln>
        </p:spPr>
        <p:txBody>
          <a:bodyPr/>
          <a:lstStyle>
            <a:lvl1pPr algn="r">
              <a:defRPr sz="17000"/>
            </a:lvl1pPr>
          </a:lstStyle>
          <a:p>
            <a:r>
              <a:rPr lang="en-US"/>
              <a:t>1</a:t>
            </a:r>
          </a:p>
        </p:txBody>
      </p:sp>
      <p:cxnSp>
        <p:nvCxnSpPr>
          <p:cNvPr id="8" name="Straight Connector 7"/>
          <p:cNvCxnSpPr/>
          <p:nvPr userDrawn="1"/>
        </p:nvCxnSpPr>
        <p:spPr>
          <a:xfrm>
            <a:off x="4450080" y="2067609"/>
            <a:ext cx="0" cy="2662232"/>
          </a:xfrm>
          <a:prstGeom prst="line">
            <a:avLst/>
          </a:prstGeom>
          <a:ln w="539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10"/>
          </p:nvPr>
        </p:nvSpPr>
        <p:spPr>
          <a:xfrm>
            <a:off x="5155151" y="2187147"/>
            <a:ext cx="6273033" cy="2446638"/>
          </a:xfrm>
        </p:spPr>
        <p:txBody>
          <a:bodyPr numCol="1" anchor="ctr" anchorCtr="0">
            <a:noAutofit/>
          </a:bodyPr>
          <a:lstStyle>
            <a:lvl1pPr>
              <a:lnSpc>
                <a:spcPct val="100000"/>
              </a:lnSpc>
              <a:spcBef>
                <a:spcPts val="0"/>
              </a:spcBef>
              <a:defRPr sz="4000" baseline="0">
                <a:solidFill>
                  <a:schemeClr val="tx1"/>
                </a:solidFill>
              </a:defRPr>
            </a:lvl1pPr>
          </a:lstStyle>
          <a:p>
            <a:pPr lvl="0"/>
            <a:endParaRPr lang="en-US"/>
          </a:p>
        </p:txBody>
      </p:sp>
    </p:spTree>
    <p:extLst>
      <p:ext uri="{BB962C8B-B14F-4D97-AF65-F5344CB8AC3E}">
        <p14:creationId xmlns:p14="http://schemas.microsoft.com/office/powerpoint/2010/main" val="4233714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828801"/>
            <a:ext cx="11268075"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288925" marR="0" lvl="1"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Second level</a:t>
            </a:r>
          </a:p>
          <a:p>
            <a:pPr marL="517525" marR="0" lvl="2"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Third level</a:t>
            </a:r>
          </a:p>
          <a:p>
            <a:pPr marL="746125" marR="0" lvl="3"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Fourth level</a:t>
            </a:r>
          </a:p>
          <a:p>
            <a:pPr marL="974725" marR="0" lvl="4"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479425" y="1080373"/>
            <a:ext cx="11268074"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2" name="Title 1"/>
          <p:cNvSpPr>
            <a:spLocks noGrp="1"/>
          </p:cNvSpPr>
          <p:nvPr>
            <p:ph type="title"/>
          </p:nvPr>
        </p:nvSpPr>
        <p:spPr>
          <a:xfrm>
            <a:off x="479424" y="457200"/>
            <a:ext cx="11268075" cy="615553"/>
          </a:xfrm>
        </p:spPr>
        <p:txBody>
          <a:bodyPr/>
          <a:lstStyle/>
          <a:p>
            <a:r>
              <a:rPr lang="en-US"/>
              <a:t>Click to edit Master title style</a:t>
            </a:r>
          </a:p>
        </p:txBody>
      </p:sp>
    </p:spTree>
    <p:extLst>
      <p:ext uri="{BB962C8B-B14F-4D97-AF65-F5344CB8AC3E}">
        <p14:creationId xmlns:p14="http://schemas.microsoft.com/office/powerpoint/2010/main" val="4284127386"/>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Content (TWO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5480050"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79425" y="1077238"/>
            <a:ext cx="1126807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5" name="Content Placeholder 2"/>
          <p:cNvSpPr>
            <a:spLocks noGrp="1"/>
          </p:cNvSpPr>
          <p:nvPr>
            <p:ph idx="11"/>
          </p:nvPr>
        </p:nvSpPr>
        <p:spPr>
          <a:xfrm>
            <a:off x="6232526" y="1828801"/>
            <a:ext cx="5514974"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889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3 Text &amp; 2/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4038601"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4038601" y="0"/>
            <a:ext cx="8149691"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460593" y="6467429"/>
            <a:ext cx="1656579" cy="158969"/>
          </a:xfrm>
          <a:prstGeom prst="rect">
            <a:avLst/>
          </a:prstGeom>
        </p:spPr>
      </p:pic>
    </p:spTree>
    <p:extLst>
      <p:ext uri="{BB962C8B-B14F-4D97-AF65-F5344CB8AC3E}">
        <p14:creationId xmlns:p14="http://schemas.microsoft.com/office/powerpoint/2010/main" val="18070547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2/3 Text &amp; 1/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8153400"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8153400" y="0"/>
            <a:ext cx="4034893"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460593" y="6467429"/>
            <a:ext cx="1656579" cy="158969"/>
          </a:xfrm>
          <a:prstGeom prst="rect">
            <a:avLst/>
          </a:prstGeom>
        </p:spPr>
      </p:pic>
    </p:spTree>
    <p:extLst>
      <p:ext uri="{BB962C8B-B14F-4D97-AF65-F5344CB8AC3E}">
        <p14:creationId xmlns:p14="http://schemas.microsoft.com/office/powerpoint/2010/main" val="16999610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0"/>
            <a:ext cx="12188293" cy="6858000"/>
          </a:xfrm>
        </p:spPr>
        <p:txBody>
          <a:bodyPr lIns="457200" tIns="457200" rIns="457200" bIns="4572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9885090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483235" y="1077238"/>
            <a:ext cx="1126426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37140737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Contact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p:cNvSpPr/>
          <p:nvPr userDrawn="1"/>
        </p:nvSpPr>
        <p:spPr>
          <a:xfrm>
            <a:off x="-11561" y="3794760"/>
            <a:ext cx="12182335" cy="1929384"/>
          </a:xfrm>
          <a:prstGeom prst="rect">
            <a:avLst/>
          </a:prstGeom>
          <a:solidFill>
            <a:srgbClr val="0028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a:xfrm>
            <a:off x="8086455" y="5943137"/>
            <a:ext cx="4084319" cy="929044"/>
          </a:xfrm>
        </p:spPr>
        <p:txBody>
          <a:bodyPr rIns="457200" bIns="0" anchor="ctr" anchorCtr="0">
            <a:noAutofit/>
          </a:bodyPr>
          <a:lstStyle>
            <a:lvl1pPr algn="r">
              <a:defRPr sz="2400">
                <a:solidFill>
                  <a:schemeClr val="bg1">
                    <a:lumMod val="85000"/>
                  </a:schemeClr>
                </a:solidFill>
              </a:defRPr>
            </a:lvl1pPr>
            <a:lvl2pPr algn="r">
              <a:defRPr sz="2400">
                <a:solidFill>
                  <a:schemeClr val="bg1"/>
                </a:solidFill>
              </a:defRPr>
            </a:lvl2pPr>
            <a:lvl3pPr algn="r">
              <a:defRPr sz="2400">
                <a:solidFill>
                  <a:schemeClr val="bg1"/>
                </a:solidFill>
              </a:defRPr>
            </a:lvl3pPr>
            <a:lvl4pPr algn="r">
              <a:defRPr sz="2400">
                <a:solidFill>
                  <a:schemeClr val="bg1"/>
                </a:solidFill>
              </a:defRPr>
            </a:lvl4pPr>
            <a:lvl5pPr algn="r">
              <a:defRPr sz="2400">
                <a:solidFill>
                  <a:schemeClr val="bg1"/>
                </a:solidFill>
              </a:defRPr>
            </a:lvl5pPr>
          </a:lstStyle>
          <a:p>
            <a:pPr lvl="0"/>
            <a:endParaRPr lang="en-US"/>
          </a:p>
        </p:txBody>
      </p:sp>
      <p:sp>
        <p:nvSpPr>
          <p:cNvPr id="7" name="Text Placeholder 6"/>
          <p:cNvSpPr>
            <a:spLocks noGrp="1"/>
          </p:cNvSpPr>
          <p:nvPr>
            <p:ph type="body" sz="quarter" idx="11" hasCustomPrompt="1"/>
          </p:nvPr>
        </p:nvSpPr>
        <p:spPr>
          <a:xfrm>
            <a:off x="5781" y="3803187"/>
            <a:ext cx="4032819" cy="1929384"/>
          </a:xfrm>
        </p:spPr>
        <p:txBody>
          <a:bodyPr lIns="4572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01</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1" name="Text Placeholder 6"/>
          <p:cNvSpPr>
            <a:spLocks noGrp="1"/>
          </p:cNvSpPr>
          <p:nvPr>
            <p:ph type="body" sz="quarter" idx="13" hasCustomPrompt="1"/>
          </p:nvPr>
        </p:nvSpPr>
        <p:spPr>
          <a:xfrm>
            <a:off x="8153400" y="3803187"/>
            <a:ext cx="4017374" cy="1929384"/>
          </a:xfrm>
        </p:spPr>
        <p:txBody>
          <a:bodyPr lIns="228600" tIns="457200" rIns="4572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03</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2" name="Text Placeholder 6"/>
          <p:cNvSpPr>
            <a:spLocks noGrp="1"/>
          </p:cNvSpPr>
          <p:nvPr>
            <p:ph type="body" sz="quarter" idx="14" hasCustomPrompt="1"/>
          </p:nvPr>
        </p:nvSpPr>
        <p:spPr>
          <a:xfrm>
            <a:off x="4059668" y="3803187"/>
            <a:ext cx="4076118" cy="1929384"/>
          </a:xfrm>
        </p:spPr>
        <p:txBody>
          <a:bodyPr lIns="2286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02</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Tree>
    <p:extLst>
      <p:ext uri="{BB962C8B-B14F-4D97-AF65-F5344CB8AC3E}">
        <p14:creationId xmlns:p14="http://schemas.microsoft.com/office/powerpoint/2010/main" val="18936508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0684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98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95675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pic>
        <p:nvPicPr>
          <p:cNvPr id="12" name="Picture 11">
            <a:extLst>
              <a:ext uri="{FF2B5EF4-FFF2-40B4-BE49-F238E27FC236}">
                <a16:creationId xmlns:a16="http://schemas.microsoft.com/office/drawing/2014/main" id="{C8582A4A-1BB7-42B1-9A8B-A6929CFDFFB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015"/>
            <a:ext cx="12198096" cy="6861429"/>
          </a:xfrm>
          <a:prstGeom prst="rect">
            <a:avLst/>
          </a:prstGeom>
        </p:spPr>
      </p:pic>
      <p:sp>
        <p:nvSpPr>
          <p:cNvPr id="13" name="Rectangle 12">
            <a:extLst>
              <a:ext uri="{FF2B5EF4-FFF2-40B4-BE49-F238E27FC236}">
                <a16:creationId xmlns:a16="http://schemas.microsoft.com/office/drawing/2014/main" id="{1FD2C4AF-6311-43F2-99DD-C30B09720A29}"/>
              </a:ext>
            </a:extLst>
          </p:cNvPr>
          <p:cNvSpPr/>
          <p:nvPr userDrawn="1"/>
        </p:nvSpPr>
        <p:spPr>
          <a:xfrm>
            <a:off x="0" y="5943600"/>
            <a:ext cx="12198096" cy="921066"/>
          </a:xfrm>
          <a:prstGeom prst="rect">
            <a:avLst/>
          </a:prstGeom>
          <a:solidFill>
            <a:srgbClr val="0000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9A2410BC-1050-4625-9EA1-D2A300C332A2}"/>
              </a:ext>
            </a:extLst>
          </p:cNvPr>
          <p:cNvSpPr>
            <a:spLocks noGrp="1"/>
          </p:cNvSpPr>
          <p:nvPr>
            <p:ph type="ctrTitle"/>
          </p:nvPr>
        </p:nvSpPr>
        <p:spPr>
          <a:xfrm>
            <a:off x="3048" y="3803904"/>
            <a:ext cx="12188952" cy="2139696"/>
          </a:xfrm>
          <a:solidFill>
            <a:srgbClr val="0028A0">
              <a:alpha val="95000"/>
            </a:srgbClr>
          </a:solidFill>
        </p:spPr>
        <p:txBody>
          <a:bodyPr vert="horz" lIns="457200" tIns="457200" rIns="457200" bIns="457200" anchor="ctr" anchorCtr="0">
            <a:noAutofit/>
          </a:bodyPr>
          <a:lstStyle>
            <a:lvl1pPr algn="l">
              <a:defRPr sz="4400" b="1">
                <a:solidFill>
                  <a:schemeClr val="bg1"/>
                </a:solidFill>
              </a:defRPr>
            </a:lvl1pPr>
          </a:lstStyle>
          <a:p>
            <a:r>
              <a:rPr lang="en-US"/>
              <a:t>Click to edit Master title style</a:t>
            </a:r>
          </a:p>
        </p:txBody>
      </p:sp>
      <p:sp>
        <p:nvSpPr>
          <p:cNvPr id="19" name="Text Placeholder 6">
            <a:extLst>
              <a:ext uri="{FF2B5EF4-FFF2-40B4-BE49-F238E27FC236}">
                <a16:creationId xmlns:a16="http://schemas.microsoft.com/office/drawing/2014/main" id="{FFEDA319-569A-499D-8948-3624BB4E0A76}"/>
              </a:ext>
            </a:extLst>
          </p:cNvPr>
          <p:cNvSpPr>
            <a:spLocks noGrp="1"/>
          </p:cNvSpPr>
          <p:nvPr>
            <p:ph type="body" sz="quarter" idx="10" hasCustomPrompt="1"/>
          </p:nvPr>
        </p:nvSpPr>
        <p:spPr>
          <a:xfrm>
            <a:off x="459869" y="6231523"/>
            <a:ext cx="7635600" cy="338554"/>
          </a:xfrm>
          <a:noFill/>
        </p:spPr>
        <p:txBody>
          <a:bodyPr wrap="square" lIns="0" tIns="0" rIns="0" bIns="0" rtlCol="0">
            <a:spAutoFit/>
          </a:bodyPr>
          <a:lstStyle>
            <a:lvl1pPr>
              <a:defRPr lang="en-US" sz="2200" b="1" smtClean="0">
                <a:solidFill>
                  <a:schemeClr val="bg1"/>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218489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00856"/>
            <a:ext cx="12191999" cy="2170176"/>
          </a:xfrm>
          <a:prstGeom prst="rect">
            <a:avLst/>
          </a:prstGeom>
        </p:spPr>
      </p:pic>
      <p:sp>
        <p:nvSpPr>
          <p:cNvPr id="2" name="Title 1"/>
          <p:cNvSpPr>
            <a:spLocks noGrp="1"/>
          </p:cNvSpPr>
          <p:nvPr>
            <p:ph type="ctrTitle"/>
          </p:nvPr>
        </p:nvSpPr>
        <p:spPr>
          <a:xfrm>
            <a:off x="3048" y="3803904"/>
            <a:ext cx="12188952" cy="2167128"/>
          </a:xfrm>
          <a:noFill/>
        </p:spPr>
        <p:txBody>
          <a:bodyPr lIns="457200" tIns="457200" rIns="457200" bIns="457200" anchor="ctr" anchorCtr="0">
            <a:noAutofit/>
          </a:bodyPr>
          <a:lstStyle>
            <a:lvl1pPr algn="l">
              <a:defRPr sz="4400">
                <a:solidFill>
                  <a:schemeClr val="bg1"/>
                </a:solidFill>
              </a:defRPr>
            </a:lvl1pPr>
          </a:lstStyle>
          <a:p>
            <a:r>
              <a:rPr lang="en-US"/>
              <a:t>Click to edit Master title style</a:t>
            </a:r>
          </a:p>
        </p:txBody>
      </p:sp>
      <p:sp>
        <p:nvSpPr>
          <p:cNvPr id="4" name="Text Placeholder 8"/>
          <p:cNvSpPr>
            <a:spLocks noGrp="1"/>
          </p:cNvSpPr>
          <p:nvPr>
            <p:ph type="body" sz="quarter" idx="11" hasCustomPrompt="1"/>
          </p:nvPr>
        </p:nvSpPr>
        <p:spPr>
          <a:xfrm>
            <a:off x="8219500" y="6231523"/>
            <a:ext cx="3528000" cy="338554"/>
          </a:xfrm>
          <a:noFill/>
        </p:spPr>
        <p:txBody>
          <a:bodyPr wrap="square" lIns="0" tIns="0" rIns="0" bIns="0" rtlCol="0">
            <a:spAutoFit/>
          </a:bodyPr>
          <a:lstStyle>
            <a:lvl1pPr algn="r">
              <a:defRPr lang="en-US" sz="2200" b="0"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algn="r" fontAlgn="auto">
              <a:spcBef>
                <a:spcPts val="0"/>
              </a:spcBef>
              <a:spcAft>
                <a:spcPts val="0"/>
              </a:spcAft>
              <a:buClrTx/>
              <a:buSzTx/>
              <a:buFontTx/>
              <a:tabLst/>
            </a:pPr>
            <a:r>
              <a:rPr lang="en-US"/>
              <a:t>Click to insert Date</a:t>
            </a:r>
            <a:endParaRPr lang="en-GB"/>
          </a:p>
        </p:txBody>
      </p:sp>
      <p:sp>
        <p:nvSpPr>
          <p:cNvPr id="5" name="Text Placeholder 6"/>
          <p:cNvSpPr>
            <a:spLocks noGrp="1"/>
          </p:cNvSpPr>
          <p:nvPr>
            <p:ph type="body" sz="quarter" idx="10" hasCustomPrompt="1"/>
          </p:nvPr>
        </p:nvSpPr>
        <p:spPr>
          <a:xfrm>
            <a:off x="459869" y="6231523"/>
            <a:ext cx="7635600" cy="338554"/>
          </a:xfrm>
          <a:noFill/>
        </p:spPr>
        <p:txBody>
          <a:bodyPr wrap="square" lIns="0" tIns="0" rIns="0" bIns="0" rtlCol="0">
            <a:spAutoFit/>
          </a:bodyPr>
          <a:lstStyle>
            <a:lvl1pPr>
              <a:defRPr lang="en-US" sz="2200" b="1" smtClean="0">
                <a:solidFill>
                  <a:schemeClr val="bg1">
                    <a:lumMod val="85000"/>
                  </a:schemeClr>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649854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3090" y="2671508"/>
            <a:ext cx="9427790" cy="815608"/>
          </a:xfrm>
        </p:spPr>
        <p:txBody>
          <a:bodyPr numCol="1">
            <a:spAutoFit/>
          </a:bodyPr>
          <a:lstStyle>
            <a:lvl1pPr marL="457200" indent="-457200">
              <a:lnSpc>
                <a:spcPct val="100000"/>
              </a:lnSpc>
              <a:spcBef>
                <a:spcPts val="0"/>
              </a:spcBef>
              <a:spcAft>
                <a:spcPts val="600"/>
              </a:spcAft>
              <a:buClr>
                <a:schemeClr val="bg2"/>
              </a:buClr>
              <a:buFont typeface="+mj-lt"/>
              <a:buAutoNum type="arabicPeriod"/>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0"/>
            <a:endParaRPr lang="en-US"/>
          </a:p>
        </p:txBody>
      </p:sp>
      <p:sp>
        <p:nvSpPr>
          <p:cNvPr id="9" name="Title 1"/>
          <p:cNvSpPr>
            <a:spLocks noGrp="1"/>
          </p:cNvSpPr>
          <p:nvPr>
            <p:ph type="title"/>
          </p:nvPr>
        </p:nvSpPr>
        <p:spPr>
          <a:xfrm>
            <a:off x="1423091" y="1508125"/>
            <a:ext cx="9427790" cy="830997"/>
          </a:xfrm>
        </p:spPr>
        <p:txBody>
          <a:bodyPr anchor="b"/>
          <a:lstStyle>
            <a:lvl1pPr>
              <a:defRPr sz="6000"/>
            </a:lvl1pPr>
          </a:lstStyle>
          <a:p>
            <a:endParaRPr lang="en-US"/>
          </a:p>
        </p:txBody>
      </p:sp>
    </p:spTree>
    <p:extLst>
      <p:ext uri="{BB962C8B-B14F-4D97-AF65-F5344CB8AC3E}">
        <p14:creationId xmlns:p14="http://schemas.microsoft.com/office/powerpoint/2010/main" val="3879127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2073859"/>
            <a:ext cx="2789555" cy="2616101"/>
          </a:xfrm>
          <a:noFill/>
          <a:ln>
            <a:noFill/>
          </a:ln>
        </p:spPr>
        <p:txBody>
          <a:bodyPr/>
          <a:lstStyle>
            <a:lvl1pPr algn="r">
              <a:defRPr sz="17000"/>
            </a:lvl1pPr>
          </a:lstStyle>
          <a:p>
            <a:r>
              <a:rPr lang="en-US"/>
              <a:t>1</a:t>
            </a:r>
          </a:p>
        </p:txBody>
      </p:sp>
      <p:cxnSp>
        <p:nvCxnSpPr>
          <p:cNvPr id="8" name="Straight Connector 7"/>
          <p:cNvCxnSpPr/>
          <p:nvPr userDrawn="1"/>
        </p:nvCxnSpPr>
        <p:spPr>
          <a:xfrm>
            <a:off x="4450080" y="2067609"/>
            <a:ext cx="0" cy="2662232"/>
          </a:xfrm>
          <a:prstGeom prst="line">
            <a:avLst/>
          </a:prstGeom>
          <a:ln w="539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10"/>
          </p:nvPr>
        </p:nvSpPr>
        <p:spPr>
          <a:xfrm>
            <a:off x="5155151" y="2187147"/>
            <a:ext cx="6273033" cy="2446638"/>
          </a:xfrm>
        </p:spPr>
        <p:txBody>
          <a:bodyPr numCol="1" anchor="ctr" anchorCtr="0">
            <a:noAutofit/>
          </a:bodyPr>
          <a:lstStyle>
            <a:lvl1pPr>
              <a:lnSpc>
                <a:spcPct val="100000"/>
              </a:lnSpc>
              <a:spcBef>
                <a:spcPts val="0"/>
              </a:spcBef>
              <a:defRPr sz="4000" baseline="0">
                <a:solidFill>
                  <a:schemeClr val="tx1"/>
                </a:solidFill>
              </a:defRPr>
            </a:lvl1pPr>
          </a:lstStyle>
          <a:p>
            <a:pPr lvl="0"/>
            <a:endParaRPr lang="en-US"/>
          </a:p>
        </p:txBody>
      </p:sp>
    </p:spTree>
    <p:extLst>
      <p:ext uri="{BB962C8B-B14F-4D97-AF65-F5344CB8AC3E}">
        <p14:creationId xmlns:p14="http://schemas.microsoft.com/office/powerpoint/2010/main" val="38616234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828801"/>
            <a:ext cx="11268075"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288925" marR="0" lvl="1"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Second level</a:t>
            </a:r>
          </a:p>
          <a:p>
            <a:pPr marL="517525" marR="0" lvl="2"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Third level</a:t>
            </a:r>
          </a:p>
          <a:p>
            <a:pPr marL="746125" marR="0" lvl="3"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Fourth level</a:t>
            </a:r>
          </a:p>
          <a:p>
            <a:pPr marL="974725" marR="0" lvl="4"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479425" y="1080373"/>
            <a:ext cx="11268074"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2" name="Title 1"/>
          <p:cNvSpPr>
            <a:spLocks noGrp="1"/>
          </p:cNvSpPr>
          <p:nvPr>
            <p:ph type="title"/>
          </p:nvPr>
        </p:nvSpPr>
        <p:spPr>
          <a:xfrm>
            <a:off x="479424" y="457200"/>
            <a:ext cx="11268075" cy="615553"/>
          </a:xfrm>
        </p:spPr>
        <p:txBody>
          <a:bodyPr/>
          <a:lstStyle/>
          <a:p>
            <a:r>
              <a:rPr lang="en-US"/>
              <a:t>Click to edit Master title style</a:t>
            </a:r>
          </a:p>
        </p:txBody>
      </p:sp>
    </p:spTree>
    <p:extLst>
      <p:ext uri="{BB962C8B-B14F-4D97-AF65-F5344CB8AC3E}">
        <p14:creationId xmlns:p14="http://schemas.microsoft.com/office/powerpoint/2010/main" val="23021821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Content (TWO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5480050"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79425" y="1077238"/>
            <a:ext cx="1126807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5" name="Content Placeholder 2"/>
          <p:cNvSpPr>
            <a:spLocks noGrp="1"/>
          </p:cNvSpPr>
          <p:nvPr>
            <p:ph idx="11"/>
          </p:nvPr>
        </p:nvSpPr>
        <p:spPr>
          <a:xfrm>
            <a:off x="6232526" y="1828801"/>
            <a:ext cx="5514974"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2425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3 Text &amp; 2/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4038601"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4038601" y="0"/>
            <a:ext cx="8149691"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4250792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3 Text &amp; 1/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8153400"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8153400" y="0"/>
            <a:ext cx="4034893"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40269415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0"/>
            <a:ext cx="12188293" cy="6858000"/>
          </a:xfrm>
        </p:spPr>
        <p:txBody>
          <a:bodyPr lIns="457200" tIns="457200" rIns="457200" bIns="4572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629621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483235" y="1077238"/>
            <a:ext cx="1126426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9173907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ontact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11561" y="3794760"/>
            <a:ext cx="12182335" cy="1929384"/>
          </a:xfrm>
          <a:prstGeom prst="rect">
            <a:avLst/>
          </a:prstGeom>
          <a:solidFill>
            <a:srgbClr val="0028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a:xfrm>
            <a:off x="8086455" y="5943137"/>
            <a:ext cx="4084319" cy="929044"/>
          </a:xfrm>
        </p:spPr>
        <p:txBody>
          <a:bodyPr rIns="457200" bIns="0" anchor="ctr" anchorCtr="0">
            <a:noAutofit/>
          </a:bodyPr>
          <a:lstStyle>
            <a:lvl1pPr algn="r">
              <a:defRPr sz="2400">
                <a:solidFill>
                  <a:schemeClr val="bg1">
                    <a:lumMod val="85000"/>
                  </a:schemeClr>
                </a:solidFill>
              </a:defRPr>
            </a:lvl1pPr>
            <a:lvl2pPr algn="r">
              <a:defRPr sz="2400">
                <a:solidFill>
                  <a:schemeClr val="bg1"/>
                </a:solidFill>
              </a:defRPr>
            </a:lvl2pPr>
            <a:lvl3pPr algn="r">
              <a:defRPr sz="2400">
                <a:solidFill>
                  <a:schemeClr val="bg1"/>
                </a:solidFill>
              </a:defRPr>
            </a:lvl3pPr>
            <a:lvl4pPr algn="r">
              <a:defRPr sz="2400">
                <a:solidFill>
                  <a:schemeClr val="bg1"/>
                </a:solidFill>
              </a:defRPr>
            </a:lvl4pPr>
            <a:lvl5pPr algn="r">
              <a:defRPr sz="2400">
                <a:solidFill>
                  <a:schemeClr val="bg1"/>
                </a:solidFill>
              </a:defRPr>
            </a:lvl5pPr>
          </a:lstStyle>
          <a:p>
            <a:pPr lvl="0"/>
            <a:endParaRPr lang="en-US"/>
          </a:p>
        </p:txBody>
      </p:sp>
      <p:sp>
        <p:nvSpPr>
          <p:cNvPr id="7" name="Text Placeholder 6"/>
          <p:cNvSpPr>
            <a:spLocks noGrp="1"/>
          </p:cNvSpPr>
          <p:nvPr>
            <p:ph type="body" sz="quarter" idx="11" hasCustomPrompt="1"/>
          </p:nvPr>
        </p:nvSpPr>
        <p:spPr>
          <a:xfrm>
            <a:off x="5781" y="3803187"/>
            <a:ext cx="4032819" cy="1929384"/>
          </a:xfrm>
        </p:spPr>
        <p:txBody>
          <a:bodyPr lIns="4572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01</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1" name="Text Placeholder 6"/>
          <p:cNvSpPr>
            <a:spLocks noGrp="1"/>
          </p:cNvSpPr>
          <p:nvPr>
            <p:ph type="body" sz="quarter" idx="13" hasCustomPrompt="1"/>
          </p:nvPr>
        </p:nvSpPr>
        <p:spPr>
          <a:xfrm>
            <a:off x="8153400" y="3803187"/>
            <a:ext cx="4017374" cy="1929384"/>
          </a:xfrm>
        </p:spPr>
        <p:txBody>
          <a:bodyPr lIns="228600" tIns="457200" rIns="4572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03</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
        <p:nvSpPr>
          <p:cNvPr id="12" name="Text Placeholder 6"/>
          <p:cNvSpPr>
            <a:spLocks noGrp="1"/>
          </p:cNvSpPr>
          <p:nvPr>
            <p:ph type="body" sz="quarter" idx="14" hasCustomPrompt="1"/>
          </p:nvPr>
        </p:nvSpPr>
        <p:spPr>
          <a:xfrm>
            <a:off x="4059668" y="3803187"/>
            <a:ext cx="4076118" cy="1929384"/>
          </a:xfrm>
        </p:spPr>
        <p:txBody>
          <a:bodyPr lIns="228600" tIns="457200" rIns="228600" bIns="457200"/>
          <a:lstStyle>
            <a:lvl1pPr marL="0" marR="0" indent="0" algn="l" defTabSz="914400" rtl="0" eaLnBrk="1" fontAlgn="auto" latinLnBrk="0" hangingPunct="1">
              <a:lnSpc>
                <a:spcPts val="2200"/>
              </a:lnSpc>
              <a:spcBef>
                <a:spcPts val="0"/>
              </a:spcBef>
              <a:spcAft>
                <a:spcPts val="0"/>
              </a:spcAft>
              <a:buClr>
                <a:schemeClr val="tx1"/>
              </a:buClr>
              <a:buSzTx/>
              <a:buFont typeface="Arial" panose="020B0604020202020204" pitchFamily="34" charset="0"/>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stStyle>
          <a:p>
            <a:r>
              <a:rPr lang="en-US" sz="1800">
                <a:solidFill>
                  <a:schemeClr val="bg1"/>
                </a:solidFill>
                <a:latin typeface="Arial" panose="020B0604020202020204" pitchFamily="34" charset="0"/>
                <a:cs typeface="Arial" panose="020B0604020202020204" pitchFamily="34" charset="0"/>
              </a:rPr>
              <a:t>Contact 02</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Address</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Email</a:t>
            </a:r>
            <a:br>
              <a:rPr lang="en-US" sz="1800">
                <a:solidFill>
                  <a:schemeClr val="bg1"/>
                </a:solidFill>
                <a:latin typeface="Arial" panose="020B0604020202020204" pitchFamily="34" charset="0"/>
                <a:cs typeface="Arial" panose="020B0604020202020204" pitchFamily="34" charset="0"/>
              </a:rPr>
            </a:br>
            <a:r>
              <a:rPr lang="en-US" sz="1800">
                <a:solidFill>
                  <a:schemeClr val="bg1"/>
                </a:solidFill>
                <a:latin typeface="Arial" panose="020B0604020202020204" pitchFamily="34" charset="0"/>
                <a:cs typeface="Arial" panose="020B0604020202020204" pitchFamily="34" charset="0"/>
              </a:rPr>
              <a:t>Phone</a:t>
            </a:r>
            <a:endParaRPr lang="en-US"/>
          </a:p>
        </p:txBody>
      </p:sp>
    </p:spTree>
    <p:extLst>
      <p:ext uri="{BB962C8B-B14F-4D97-AF65-F5344CB8AC3E}">
        <p14:creationId xmlns:p14="http://schemas.microsoft.com/office/powerpoint/2010/main" val="365882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lient Title Onl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0D9E14-182E-4B3C-84F5-78DE96C46899}"/>
              </a:ext>
            </a:extLst>
          </p:cNvPr>
          <p:cNvGraphicFramePr>
            <a:graphicFrameLocks noChangeAspect="1"/>
          </p:cNvGraphicFramePr>
          <p:nvPr userDrawn="1">
            <p:custDataLst>
              <p:tags r:id="rId1"/>
            </p:custDataLst>
            <p:extLst>
              <p:ext uri="{D42A27DB-BD31-4B8C-83A1-F6EECF244321}">
                <p14:modId xmlns:p14="http://schemas.microsoft.com/office/powerpoint/2010/main" val="4221540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350D9E14-182E-4B3C-84F5-78DE96C468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FDBE3B00-3C52-4824-B324-57785FA4F999}"/>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2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a:extLst>
              <a:ext uri="{FF2B5EF4-FFF2-40B4-BE49-F238E27FC236}">
                <a16:creationId xmlns:a16="http://schemas.microsoft.com/office/drawing/2014/main" id="{CAB8F58E-4E80-40E8-80A2-55400C0F0AF9}"/>
              </a:ext>
            </a:extLst>
          </p:cNvPr>
          <p:cNvPicPr>
            <a:picLocks noChangeAspect="1"/>
          </p:cNvPicPr>
          <p:nvPr userDrawn="1"/>
        </p:nvPicPr>
        <p:blipFill rotWithShape="1">
          <a:blip r:embed="rId6" cstate="screen">
            <a:alphaModFix amt="62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84"/>
          <a:stretch/>
        </p:blipFill>
        <p:spPr>
          <a:xfrm>
            <a:off x="0" y="3246120"/>
            <a:ext cx="12191999" cy="3611880"/>
          </a:xfrm>
          <a:prstGeom prst="rect">
            <a:avLst/>
          </a:prstGeom>
        </p:spPr>
      </p:pic>
      <p:sp>
        <p:nvSpPr>
          <p:cNvPr id="10" name="Rectangle 9">
            <a:extLst>
              <a:ext uri="{FF2B5EF4-FFF2-40B4-BE49-F238E27FC236}">
                <a16:creationId xmlns:a16="http://schemas.microsoft.com/office/drawing/2014/main" id="{B2B68C71-DD9E-47B2-85A1-4F983C90DED7}"/>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asterTitle">
            <a:extLst>
              <a:ext uri="{FF2B5EF4-FFF2-40B4-BE49-F238E27FC236}">
                <a16:creationId xmlns:a16="http://schemas.microsoft.com/office/drawing/2014/main" id="{F68F1E88-53DB-4E58-B5E4-82DF8351E846}"/>
              </a:ext>
            </a:extLst>
          </p:cNvPr>
          <p:cNvSpPr txBox="1">
            <a:spLocks/>
          </p:cNvSpPr>
          <p:nvPr userDrawn="1"/>
        </p:nvSpPr>
        <p:spPr>
          <a:xfrm>
            <a:off x="474127" y="6407989"/>
            <a:ext cx="4784602"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b="1">
                <a:solidFill>
                  <a:srgbClr val="525252"/>
                </a:solidFill>
                <a:latin typeface="Arial" panose="020B0604020202020204" pitchFamily="34" charset="0"/>
                <a:cs typeface="Arial" panose="020B0604020202020204" pitchFamily="34" charset="0"/>
              </a:rPr>
              <a:t>Moody’s | Better decisions</a:t>
            </a:r>
          </a:p>
        </p:txBody>
      </p:sp>
      <p:sp>
        <p:nvSpPr>
          <p:cNvPr id="13" name="TextBox 12">
            <a:extLst>
              <a:ext uri="{FF2B5EF4-FFF2-40B4-BE49-F238E27FC236}">
                <a16:creationId xmlns:a16="http://schemas.microsoft.com/office/drawing/2014/main" id="{90D31B2C-A7D9-45C4-8F57-20788BB9AA4F}"/>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79425" y="457200"/>
            <a:ext cx="11268075"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sp>
        <p:nvSpPr>
          <p:cNvPr id="6" name="Rectangle 5">
            <a:extLst>
              <a:ext uri="{FF2B5EF4-FFF2-40B4-BE49-F238E27FC236}">
                <a16:creationId xmlns:a16="http://schemas.microsoft.com/office/drawing/2014/main" id="{D2A6F697-9346-B688-C733-A5B7B2BC9760}"/>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916992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Client Title Onl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0D9E14-182E-4B3C-84F5-78DE96C46899}"/>
              </a:ext>
            </a:extLst>
          </p:cNvPr>
          <p:cNvGraphicFramePr>
            <a:graphicFrameLocks noChangeAspect="1"/>
          </p:cNvGraphicFramePr>
          <p:nvPr userDrawn="1">
            <p:custDataLst>
              <p:tags r:id="rId1"/>
            </p:custDataLst>
            <p:extLst>
              <p:ext uri="{D42A27DB-BD31-4B8C-83A1-F6EECF244321}">
                <p14:modId xmlns:p14="http://schemas.microsoft.com/office/powerpoint/2010/main" val="1452649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350D9E14-182E-4B3C-84F5-78DE96C468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A589A44-B963-4F5F-86E1-5F537D28A996}"/>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2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4" name="Picture 13">
            <a:extLst>
              <a:ext uri="{FF2B5EF4-FFF2-40B4-BE49-F238E27FC236}">
                <a16:creationId xmlns:a16="http://schemas.microsoft.com/office/drawing/2014/main" id="{DFE0D894-2203-4E22-8DFE-D1F417691654}"/>
              </a:ext>
            </a:extLst>
          </p:cNvPr>
          <p:cNvPicPr>
            <a:picLocks noChangeAspect="1"/>
          </p:cNvPicPr>
          <p:nvPr userDrawn="1"/>
        </p:nvPicPr>
        <p:blipFill rotWithShape="1">
          <a:blip r:embed="rId6" cstate="screen">
            <a:alphaModFix amt="81000"/>
            <a:extLst>
              <a:ext uri="{28A0092B-C50C-407E-A947-70E740481C1C}">
                <a14:useLocalDpi xmlns:a14="http://schemas.microsoft.com/office/drawing/2010/main"/>
              </a:ext>
            </a:extLst>
          </a:blip>
          <a:srcRect t="2748" b="8372"/>
          <a:stretch/>
        </p:blipFill>
        <p:spPr>
          <a:xfrm>
            <a:off x="8757" y="1261131"/>
            <a:ext cx="12192000" cy="4752211"/>
          </a:xfrm>
          <a:prstGeom prst="rect">
            <a:avLst/>
          </a:prstGeom>
        </p:spPr>
      </p:pic>
      <p:sp>
        <p:nvSpPr>
          <p:cNvPr id="10" name="Rectangle 9">
            <a:extLst>
              <a:ext uri="{FF2B5EF4-FFF2-40B4-BE49-F238E27FC236}">
                <a16:creationId xmlns:a16="http://schemas.microsoft.com/office/drawing/2014/main" id="{B2B68C71-DD9E-47B2-85A1-4F983C90DED7}"/>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asterTitle">
            <a:extLst>
              <a:ext uri="{FF2B5EF4-FFF2-40B4-BE49-F238E27FC236}">
                <a16:creationId xmlns:a16="http://schemas.microsoft.com/office/drawing/2014/main" id="{F68F1E88-53DB-4E58-B5E4-82DF8351E846}"/>
              </a:ext>
            </a:extLst>
          </p:cNvPr>
          <p:cNvSpPr txBox="1">
            <a:spLocks/>
          </p:cNvSpPr>
          <p:nvPr userDrawn="1"/>
        </p:nvSpPr>
        <p:spPr>
          <a:xfrm>
            <a:off x="474127" y="6407989"/>
            <a:ext cx="4784602"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b="1">
                <a:solidFill>
                  <a:srgbClr val="525252"/>
                </a:solidFill>
                <a:latin typeface="Arial" panose="020B0604020202020204" pitchFamily="34" charset="0"/>
                <a:cs typeface="Arial" panose="020B0604020202020204" pitchFamily="34" charset="0"/>
              </a:rPr>
              <a:t>FSA&amp; Moody's - Enhancing the FSA Lender &amp; Borrower Experience</a:t>
            </a:r>
          </a:p>
        </p:txBody>
      </p:sp>
      <p:sp>
        <p:nvSpPr>
          <p:cNvPr id="5" name="Title 4"/>
          <p:cNvSpPr>
            <a:spLocks noGrp="1"/>
          </p:cNvSpPr>
          <p:nvPr>
            <p:ph type="title" hasCustomPrompt="1"/>
          </p:nvPr>
        </p:nvSpPr>
        <p:spPr>
          <a:xfrm>
            <a:off x="479425" y="457200"/>
            <a:ext cx="11268075"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sp>
        <p:nvSpPr>
          <p:cNvPr id="16" name="TextBox 15">
            <a:extLst>
              <a:ext uri="{FF2B5EF4-FFF2-40B4-BE49-F238E27FC236}">
                <a16:creationId xmlns:a16="http://schemas.microsoft.com/office/drawing/2014/main" id="{058DE77F-4705-498B-995A-64E6608DF89C}"/>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6" name="Rectangle 5">
            <a:extLst>
              <a:ext uri="{FF2B5EF4-FFF2-40B4-BE49-F238E27FC236}">
                <a16:creationId xmlns:a16="http://schemas.microsoft.com/office/drawing/2014/main" id="{15A6A000-DCD2-BA9C-B0CA-7D960A47F4EE}"/>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251934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lient Title Only">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0D9E14-182E-4B3C-84F5-78DE96C46899}"/>
              </a:ext>
            </a:extLst>
          </p:cNvPr>
          <p:cNvGraphicFramePr>
            <a:graphicFrameLocks noChangeAspect="1"/>
          </p:cNvGraphicFramePr>
          <p:nvPr userDrawn="1">
            <p:custDataLst>
              <p:tags r:id="rId1"/>
            </p:custDataLst>
            <p:extLst>
              <p:ext uri="{D42A27DB-BD31-4B8C-83A1-F6EECF244321}">
                <p14:modId xmlns:p14="http://schemas.microsoft.com/office/powerpoint/2010/main" val="3758012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350D9E14-182E-4B3C-84F5-78DE96C468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D78EDD9-12BF-473C-96A1-90E331161A56}"/>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2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4" name="Picture 13" descr="A picture containing sitting, table, knife, computer&#10;&#10;Description automatically generated">
            <a:extLst>
              <a:ext uri="{FF2B5EF4-FFF2-40B4-BE49-F238E27FC236}">
                <a16:creationId xmlns:a16="http://schemas.microsoft.com/office/drawing/2014/main" id="{C74666D8-7694-4EB7-B57E-F36B8C1A49C6}"/>
              </a:ext>
            </a:extLst>
          </p:cNvPr>
          <p:cNvPicPr>
            <a:picLocks noChangeAspect="1"/>
          </p:cNvPicPr>
          <p:nvPr userDrawn="1"/>
        </p:nvPicPr>
        <p:blipFill rotWithShape="1">
          <a:blip r:embed="rId6" cstate="screen">
            <a:alphaModFix amt="20000"/>
            <a:extLst>
              <a:ext uri="{28A0092B-C50C-407E-A947-70E740481C1C}">
                <a14:useLocalDpi xmlns:a14="http://schemas.microsoft.com/office/drawing/2010/main"/>
              </a:ext>
            </a:extLst>
          </a:blip>
          <a:srcRect b="6139"/>
          <a:stretch/>
        </p:blipFill>
        <p:spPr>
          <a:xfrm>
            <a:off x="-1" y="1783081"/>
            <a:ext cx="12192001" cy="5074920"/>
          </a:xfrm>
          <a:prstGeom prst="rect">
            <a:avLst/>
          </a:prstGeom>
        </p:spPr>
      </p:pic>
      <p:sp>
        <p:nvSpPr>
          <p:cNvPr id="10" name="Rectangle 9">
            <a:extLst>
              <a:ext uri="{FF2B5EF4-FFF2-40B4-BE49-F238E27FC236}">
                <a16:creationId xmlns:a16="http://schemas.microsoft.com/office/drawing/2014/main" id="{B2B68C71-DD9E-47B2-85A1-4F983C90DED7}"/>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asterTitle">
            <a:extLst>
              <a:ext uri="{FF2B5EF4-FFF2-40B4-BE49-F238E27FC236}">
                <a16:creationId xmlns:a16="http://schemas.microsoft.com/office/drawing/2014/main" id="{F68F1E88-53DB-4E58-B5E4-82DF8351E846}"/>
              </a:ext>
            </a:extLst>
          </p:cNvPr>
          <p:cNvSpPr txBox="1">
            <a:spLocks/>
          </p:cNvSpPr>
          <p:nvPr userDrawn="1"/>
        </p:nvSpPr>
        <p:spPr>
          <a:xfrm>
            <a:off x="474127" y="6407989"/>
            <a:ext cx="4784602"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b="1">
                <a:solidFill>
                  <a:srgbClr val="525252"/>
                </a:solidFill>
                <a:latin typeface="Arial" panose="020B0604020202020204" pitchFamily="34" charset="0"/>
                <a:cs typeface="Arial" panose="020B0604020202020204" pitchFamily="34" charset="0"/>
              </a:rPr>
              <a:t>FSA&amp; Moody's - Enhancing the FSA Lender &amp; Borrower Experience</a:t>
            </a:r>
          </a:p>
        </p:txBody>
      </p:sp>
      <p:sp>
        <p:nvSpPr>
          <p:cNvPr id="5" name="Title 4"/>
          <p:cNvSpPr>
            <a:spLocks noGrp="1"/>
          </p:cNvSpPr>
          <p:nvPr>
            <p:ph type="title" hasCustomPrompt="1"/>
          </p:nvPr>
        </p:nvSpPr>
        <p:spPr>
          <a:xfrm>
            <a:off x="479425" y="457200"/>
            <a:ext cx="11268075" cy="4431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2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sp>
        <p:nvSpPr>
          <p:cNvPr id="16" name="TextBox 15">
            <a:extLst>
              <a:ext uri="{FF2B5EF4-FFF2-40B4-BE49-F238E27FC236}">
                <a16:creationId xmlns:a16="http://schemas.microsoft.com/office/drawing/2014/main" id="{8C2FB81C-8FD6-4761-9CD2-D01CD836FA8A}"/>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6" name="Rectangle 5">
            <a:extLst>
              <a:ext uri="{FF2B5EF4-FFF2-40B4-BE49-F238E27FC236}">
                <a16:creationId xmlns:a16="http://schemas.microsoft.com/office/drawing/2014/main" id="{BB5E357B-0EA3-C21C-EFD1-DD8111EADE7E}"/>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224317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0D9E14-182E-4B3C-84F5-78DE96C46899}"/>
              </a:ext>
            </a:extLst>
          </p:cNvPr>
          <p:cNvGraphicFramePr>
            <a:graphicFrameLocks noChangeAspect="1"/>
          </p:cNvGraphicFramePr>
          <p:nvPr userDrawn="1">
            <p:custDataLst>
              <p:tags r:id="rId1"/>
            </p:custDataLst>
            <p:extLst>
              <p:ext uri="{D42A27DB-BD31-4B8C-83A1-F6EECF244321}">
                <p14:modId xmlns:p14="http://schemas.microsoft.com/office/powerpoint/2010/main" val="3694627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350D9E14-182E-4B3C-84F5-78DE96C468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DF95162-F870-468B-A60A-F2705F9A5BAD}"/>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B2B68C71-DD9E-47B2-85A1-4F983C90DED7}"/>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asterTitle">
            <a:extLst>
              <a:ext uri="{FF2B5EF4-FFF2-40B4-BE49-F238E27FC236}">
                <a16:creationId xmlns:a16="http://schemas.microsoft.com/office/drawing/2014/main" id="{F68F1E88-53DB-4E58-B5E4-82DF8351E846}"/>
              </a:ext>
            </a:extLst>
          </p:cNvPr>
          <p:cNvSpPr txBox="1">
            <a:spLocks/>
          </p:cNvSpPr>
          <p:nvPr userDrawn="1"/>
        </p:nvSpPr>
        <p:spPr>
          <a:xfrm>
            <a:off x="474127" y="6407989"/>
            <a:ext cx="4784602"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b="1">
                <a:solidFill>
                  <a:srgbClr val="525252"/>
                </a:solidFill>
                <a:latin typeface="Arial" panose="020B0604020202020204" pitchFamily="34" charset="0"/>
                <a:cs typeface="Arial" panose="020B0604020202020204" pitchFamily="34" charset="0"/>
              </a:rPr>
              <a:t>FSA&amp; Moody's - Enhancing the FSA Lender &amp; Borrower Experience</a:t>
            </a:r>
          </a:p>
        </p:txBody>
      </p:sp>
      <p:sp>
        <p:nvSpPr>
          <p:cNvPr id="5" name="Title 4"/>
          <p:cNvSpPr>
            <a:spLocks noGrp="1"/>
          </p:cNvSpPr>
          <p:nvPr>
            <p:ph type="title" hasCustomPrompt="1"/>
          </p:nvPr>
        </p:nvSpPr>
        <p:spPr>
          <a:xfrm>
            <a:off x="479425" y="457200"/>
            <a:ext cx="1126807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sp>
        <p:nvSpPr>
          <p:cNvPr id="14" name="TextBox 13">
            <a:extLst>
              <a:ext uri="{FF2B5EF4-FFF2-40B4-BE49-F238E27FC236}">
                <a16:creationId xmlns:a16="http://schemas.microsoft.com/office/drawing/2014/main" id="{E2AACB04-4469-4F62-9038-D0CAD80BDAA8}"/>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6" name="Rectangle 5">
            <a:extLst>
              <a:ext uri="{FF2B5EF4-FFF2-40B4-BE49-F238E27FC236}">
                <a16:creationId xmlns:a16="http://schemas.microsoft.com/office/drawing/2014/main" id="{4A979CA3-7923-D798-E35B-C82AD52C3F88}"/>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54722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0D9E14-182E-4B3C-84F5-78DE96C46899}"/>
              </a:ext>
            </a:extLst>
          </p:cNvPr>
          <p:cNvGraphicFramePr>
            <a:graphicFrameLocks noChangeAspect="1"/>
          </p:cNvGraphicFramePr>
          <p:nvPr userDrawn="1">
            <p:custDataLst>
              <p:tags r:id="rId1"/>
            </p:custDataLst>
            <p:extLst>
              <p:ext uri="{D42A27DB-BD31-4B8C-83A1-F6EECF244321}">
                <p14:modId xmlns:p14="http://schemas.microsoft.com/office/powerpoint/2010/main" val="2502957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350D9E14-182E-4B3C-84F5-78DE96C468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DF95162-F870-468B-A60A-F2705F9A5BAD}"/>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5" name="Title 4"/>
          <p:cNvSpPr>
            <a:spLocks noGrp="1"/>
          </p:cNvSpPr>
          <p:nvPr>
            <p:ph type="title" hasCustomPrompt="1"/>
          </p:nvPr>
        </p:nvSpPr>
        <p:spPr>
          <a:xfrm>
            <a:off x="479425" y="457200"/>
            <a:ext cx="1126807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sp>
        <p:nvSpPr>
          <p:cNvPr id="7" name="TextBox 6">
            <a:extLst>
              <a:ext uri="{FF2B5EF4-FFF2-40B4-BE49-F238E27FC236}">
                <a16:creationId xmlns:a16="http://schemas.microsoft.com/office/drawing/2014/main" id="{154B98D7-D4E1-433D-965E-F7328E69EC2C}"/>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6" name="Rectangle 5">
            <a:extLst>
              <a:ext uri="{FF2B5EF4-FFF2-40B4-BE49-F238E27FC236}">
                <a16:creationId xmlns:a16="http://schemas.microsoft.com/office/drawing/2014/main" id="{1F32BD1B-6A85-EE9B-3E62-E854B6747EB4}"/>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26761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D23784-C4BC-4CA7-8998-6EB9DA5F8398}"/>
              </a:ext>
            </a:extLst>
          </p:cNvPr>
          <p:cNvGraphicFramePr>
            <a:graphicFrameLocks noChangeAspect="1"/>
          </p:cNvGraphicFramePr>
          <p:nvPr userDrawn="1">
            <p:custDataLst>
              <p:tags r:id="rId1"/>
            </p:custDataLst>
            <p:extLst>
              <p:ext uri="{D42A27DB-BD31-4B8C-83A1-F6EECF244321}">
                <p14:modId xmlns:p14="http://schemas.microsoft.com/office/powerpoint/2010/main" val="386714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4" name="Object 3" hidden="1">
                        <a:extLst>
                          <a:ext uri="{FF2B5EF4-FFF2-40B4-BE49-F238E27FC236}">
                            <a16:creationId xmlns:a16="http://schemas.microsoft.com/office/drawing/2014/main" id="{2AD23784-C4BC-4CA7-8998-6EB9DA5F83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479425" y="2085628"/>
            <a:ext cx="11268075" cy="4089131"/>
          </a:xfrm>
        </p:spPr>
        <p:txBody>
          <a:bodyPr/>
          <a:lstStyle>
            <a:lvl1pPr>
              <a:lnSpc>
                <a:spcPct val="100000"/>
              </a:lnSpc>
              <a:spcBef>
                <a:spcPts val="0"/>
              </a:spcBef>
              <a:spcAft>
                <a:spcPts val="0"/>
              </a:spcAft>
              <a:defRPr sz="2000">
                <a:latin typeface="+mn-lt"/>
                <a:ea typeface="+mn-ea"/>
                <a:cs typeface="+mn-cs"/>
              </a:defRPr>
            </a:lvl1pPr>
            <a:lvl2pPr>
              <a:lnSpc>
                <a:spcPct val="100000"/>
              </a:lnSpc>
              <a:spcBef>
                <a:spcPts val="0"/>
              </a:spcBef>
              <a:spcAft>
                <a:spcPts val="0"/>
              </a:spcAft>
              <a:defRPr sz="2000">
                <a:latin typeface="+mn-lt"/>
                <a:ea typeface="+mn-ea"/>
                <a:cs typeface="+mn-cs"/>
              </a:defRPr>
            </a:lvl2pPr>
            <a:lvl3pPr>
              <a:lnSpc>
                <a:spcPct val="100000"/>
              </a:lnSpc>
              <a:spcBef>
                <a:spcPts val="0"/>
              </a:spcBef>
              <a:spcAft>
                <a:spcPts val="0"/>
              </a:spcAft>
              <a:defRPr sz="2000">
                <a:latin typeface="+mn-lt"/>
                <a:ea typeface="+mn-ea"/>
                <a:cs typeface="+mn-cs"/>
              </a:defRPr>
            </a:lvl3pPr>
            <a:lvl4pPr>
              <a:lnSpc>
                <a:spcPct val="100000"/>
              </a:lnSpc>
              <a:spcBef>
                <a:spcPts val="0"/>
              </a:spcBef>
              <a:spcAft>
                <a:spcPts val="0"/>
              </a:spcAft>
              <a:defRPr sz="2800">
                <a:latin typeface="+mn-lt"/>
                <a:ea typeface="+mn-ea"/>
                <a:cs typeface="+mn-cs"/>
              </a:defRPr>
            </a:lvl4pPr>
            <a:lvl5pPr>
              <a:lnSpc>
                <a:spcPct val="100000"/>
              </a:lnSpc>
              <a:spcBef>
                <a:spcPts val="0"/>
              </a:spcBef>
              <a:spcAft>
                <a:spcPts val="0"/>
              </a:spcAft>
              <a:defRPr sz="2800">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2E8596A6-53FF-4289-BA37-ED0AE331F83B}"/>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asterTitle">
            <a:extLst>
              <a:ext uri="{FF2B5EF4-FFF2-40B4-BE49-F238E27FC236}">
                <a16:creationId xmlns:a16="http://schemas.microsoft.com/office/drawing/2014/main" id="{320D1420-41A4-4CA3-87E1-4B465D173117}"/>
              </a:ext>
            </a:extLst>
          </p:cNvPr>
          <p:cNvSpPr txBox="1">
            <a:spLocks/>
          </p:cNvSpPr>
          <p:nvPr userDrawn="1"/>
        </p:nvSpPr>
        <p:spPr>
          <a:xfrm>
            <a:off x="474127" y="6407989"/>
            <a:ext cx="4784602"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b="1">
                <a:solidFill>
                  <a:srgbClr val="525252"/>
                </a:solidFill>
                <a:latin typeface="Arial" panose="020B0604020202020204" pitchFamily="34" charset="0"/>
                <a:cs typeface="Arial" panose="020B0604020202020204" pitchFamily="34" charset="0"/>
              </a:rPr>
              <a:t>FSA&amp; Moody's - Enhancing the FSA Lender &amp; Borrower Experience</a:t>
            </a: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79425" y="457200"/>
            <a:ext cx="11268075" cy="470898"/>
          </a:xfrm>
        </p:spPr>
        <p:txBody>
          <a:bodyPr vert="horz"/>
          <a:lstStyle>
            <a:lvl1pPr>
              <a:defRPr sz="3400">
                <a:latin typeface="+mj-lt"/>
                <a:ea typeface="+mj-ea"/>
                <a:cs typeface="+mj-cs"/>
              </a:defRPr>
            </a:lvl1pPr>
          </a:lstStyle>
          <a:p>
            <a:r>
              <a:rPr lang="en-US"/>
              <a:t>Click to add title</a:t>
            </a:r>
          </a:p>
        </p:txBody>
      </p:sp>
      <p:sp>
        <p:nvSpPr>
          <p:cNvPr id="10" name="TextBox 9">
            <a:extLst>
              <a:ext uri="{FF2B5EF4-FFF2-40B4-BE49-F238E27FC236}">
                <a16:creationId xmlns:a16="http://schemas.microsoft.com/office/drawing/2014/main" id="{1FD21C6F-1B1C-472F-B63E-E7C2AE222F96}"/>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5" name="Rectangle 4">
            <a:extLst>
              <a:ext uri="{FF2B5EF4-FFF2-40B4-BE49-F238E27FC236}">
                <a16:creationId xmlns:a16="http://schemas.microsoft.com/office/drawing/2014/main" id="{082E8C97-3834-BDBF-D8EE-12A091A9A9BB}"/>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4254569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23090" y="2671508"/>
            <a:ext cx="9427790" cy="815608"/>
          </a:xfrm>
        </p:spPr>
        <p:txBody>
          <a:bodyPr numCol="1">
            <a:spAutoFit/>
          </a:bodyPr>
          <a:lstStyle>
            <a:lvl1pPr marL="457200" indent="-457200">
              <a:lnSpc>
                <a:spcPct val="100000"/>
              </a:lnSpc>
              <a:spcBef>
                <a:spcPts val="0"/>
              </a:spcBef>
              <a:spcAft>
                <a:spcPts val="600"/>
              </a:spcAft>
              <a:buClr>
                <a:schemeClr val="bg2"/>
              </a:buClr>
              <a:buFont typeface="+mj-lt"/>
              <a:buAutoNum type="arabicPeriod"/>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0"/>
            <a:endParaRPr lang="en-US"/>
          </a:p>
        </p:txBody>
      </p:sp>
      <p:sp>
        <p:nvSpPr>
          <p:cNvPr id="9" name="Title 1"/>
          <p:cNvSpPr>
            <a:spLocks noGrp="1"/>
          </p:cNvSpPr>
          <p:nvPr>
            <p:ph type="title"/>
          </p:nvPr>
        </p:nvSpPr>
        <p:spPr>
          <a:xfrm>
            <a:off x="1423091" y="1508125"/>
            <a:ext cx="9427790" cy="830997"/>
          </a:xfrm>
        </p:spPr>
        <p:txBody>
          <a:bodyPr anchor="b"/>
          <a:lstStyle>
            <a:lvl1pPr>
              <a:defRPr sz="6000"/>
            </a:lvl1pPr>
          </a:lstStyle>
          <a:p>
            <a:endParaRPr lang="en-US"/>
          </a:p>
        </p:txBody>
      </p:sp>
    </p:spTree>
    <p:extLst>
      <p:ext uri="{BB962C8B-B14F-4D97-AF65-F5344CB8AC3E}">
        <p14:creationId xmlns:p14="http://schemas.microsoft.com/office/powerpoint/2010/main" val="1417760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413B632-BAF0-4018-B080-A7DFF6AEBF10}"/>
              </a:ext>
            </a:extLst>
          </p:cNvPr>
          <p:cNvGraphicFramePr>
            <a:graphicFrameLocks noChangeAspect="1"/>
          </p:cNvGraphicFramePr>
          <p:nvPr userDrawn="1">
            <p:custDataLst>
              <p:tags r:id="rId1"/>
            </p:custDataLst>
            <p:extLst>
              <p:ext uri="{D42A27DB-BD31-4B8C-83A1-F6EECF244321}">
                <p14:modId xmlns:p14="http://schemas.microsoft.com/office/powerpoint/2010/main" val="435216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7413B632-BAF0-4018-B080-A7DFF6AEBF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D38FE5-35CD-43A6-A7B5-7D4DD3D8DDB0}"/>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2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479425" y="1544274"/>
            <a:ext cx="3602975" cy="1495794"/>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Tree>
    <p:extLst>
      <p:ext uri="{BB962C8B-B14F-4D97-AF65-F5344CB8AC3E}">
        <p14:creationId xmlns:p14="http://schemas.microsoft.com/office/powerpoint/2010/main" val="1819940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chemeClr val="accent1"/>
            </a:gs>
            <a:gs pos="100000">
              <a:schemeClr val="tx2"/>
            </a:gs>
          </a:gsLst>
          <a:lin ang="18900000" scaled="1"/>
          <a:tileRect/>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7C6716-D256-462C-A0A7-1113FB3A70A8}"/>
              </a:ext>
            </a:extLst>
          </p:cNvPr>
          <p:cNvGraphicFramePr>
            <a:graphicFrameLocks noChangeAspect="1"/>
          </p:cNvGraphicFramePr>
          <p:nvPr userDrawn="1">
            <p:custDataLst>
              <p:tags r:id="rId1"/>
            </p:custDataLst>
            <p:extLst>
              <p:ext uri="{D42A27DB-BD31-4B8C-83A1-F6EECF244321}">
                <p14:modId xmlns:p14="http://schemas.microsoft.com/office/powerpoint/2010/main" val="436015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6" name="Object 5" hidden="1">
                        <a:extLst>
                          <a:ext uri="{FF2B5EF4-FFF2-40B4-BE49-F238E27FC236}">
                            <a16:creationId xmlns:a16="http://schemas.microsoft.com/office/drawing/2014/main" id="{177C6716-D256-462C-A0A7-1113FB3A70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02AAB6F-929E-4EE7-80BD-CA32FF0DD352}"/>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TextBox 9">
            <a:extLst>
              <a:ext uri="{FF2B5EF4-FFF2-40B4-BE49-F238E27FC236}">
                <a16:creationId xmlns:a16="http://schemas.microsoft.com/office/drawing/2014/main" id="{034B3A72-6F77-4837-9B06-0AA278613C9B}"/>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5" name="Rectangle 4">
            <a:extLst>
              <a:ext uri="{FF2B5EF4-FFF2-40B4-BE49-F238E27FC236}">
                <a16:creationId xmlns:a16="http://schemas.microsoft.com/office/drawing/2014/main" id="{574B9BF7-B375-AC4A-84CD-848A8E5851F1}"/>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177558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0800BD5-92AE-4BD7-870D-EFDEFA54827B}"/>
              </a:ext>
            </a:extLst>
          </p:cNvPr>
          <p:cNvGraphicFramePr>
            <a:graphicFrameLocks noChangeAspect="1"/>
          </p:cNvGraphicFramePr>
          <p:nvPr userDrawn="1">
            <p:custDataLst>
              <p:tags r:id="rId1"/>
            </p:custDataLst>
            <p:extLst>
              <p:ext uri="{D42A27DB-BD31-4B8C-83A1-F6EECF244321}">
                <p14:modId xmlns:p14="http://schemas.microsoft.com/office/powerpoint/2010/main" val="2924501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B0800BD5-92AE-4BD7-870D-EFDEFA5482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0A76DC-9392-4A6E-93B6-54BCD7892D26}"/>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7" name="Title 1"/>
          <p:cNvSpPr>
            <a:spLocks noGrp="1"/>
          </p:cNvSpPr>
          <p:nvPr>
            <p:ph type="title" hasCustomPrompt="1"/>
          </p:nvPr>
        </p:nvSpPr>
        <p:spPr bwMode="blackWhite">
          <a:xfrm>
            <a:off x="630000" y="3826800"/>
            <a:ext cx="10936800" cy="2041200"/>
          </a:xfrm>
        </p:spPr>
        <p:txBody>
          <a:bodyPr vert="horz" anchor="t">
            <a:noAutofit/>
          </a:bodyPr>
          <a:lstStyle>
            <a:lvl1pPr>
              <a:defRPr sz="5400" b="1">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839322A-3120-45F5-A596-8D662D470EC4}"/>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5" name="Rectangle 4">
            <a:extLst>
              <a:ext uri="{FF2B5EF4-FFF2-40B4-BE49-F238E27FC236}">
                <a16:creationId xmlns:a16="http://schemas.microsoft.com/office/drawing/2014/main" id="{A8638499-13BD-9A00-179D-A3D788FFC24F}"/>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406084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21C88F-2031-4031-9A92-0E0C260BA855}"/>
              </a:ext>
            </a:extLst>
          </p:cNvPr>
          <p:cNvGraphicFramePr>
            <a:graphicFrameLocks noChangeAspect="1"/>
          </p:cNvGraphicFramePr>
          <p:nvPr userDrawn="1">
            <p:custDataLst>
              <p:tags r:id="rId1"/>
            </p:custDataLst>
            <p:extLst>
              <p:ext uri="{D42A27DB-BD31-4B8C-83A1-F6EECF244321}">
                <p14:modId xmlns:p14="http://schemas.microsoft.com/office/powerpoint/2010/main" val="1749905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1021C88F-2031-4031-9A92-0E0C260BA85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9DBE7E6-D783-4E62-BE2F-1B2121C9344F}"/>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2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79425" y="2681103"/>
            <a:ext cx="3278456" cy="1495794"/>
          </a:xfrm>
          <a:prstGeom prst="rect">
            <a:avLst/>
          </a:prstGeom>
        </p:spPr>
        <p:txBody>
          <a:bodyPr vert="horz" anchor="ctr">
            <a:noAutofit/>
          </a:bodyPr>
          <a:lstStyle>
            <a:lvl1pPr>
              <a:defRPr sz="3200" b="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TextBox 11">
            <a:extLst>
              <a:ext uri="{FF2B5EF4-FFF2-40B4-BE49-F238E27FC236}">
                <a16:creationId xmlns:a16="http://schemas.microsoft.com/office/drawing/2014/main" id="{868D8631-D6E2-4349-8E00-9AC5673E9FD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chemeClr val="bg1"/>
              </a:solidFill>
              <a:latin typeface="+mn-lt"/>
              <a:ea typeface="+mn-ea"/>
              <a:cs typeface="+mn-cs"/>
              <a:sym typeface="Trebuchet MS" panose="020B0603020202020204" pitchFamily="34" charset="0"/>
            </a:endParaRPr>
          </a:p>
        </p:txBody>
      </p:sp>
      <p:sp>
        <p:nvSpPr>
          <p:cNvPr id="5" name="Rectangle 4">
            <a:extLst>
              <a:ext uri="{FF2B5EF4-FFF2-40B4-BE49-F238E27FC236}">
                <a16:creationId xmlns:a16="http://schemas.microsoft.com/office/drawing/2014/main" id="{CF22E30F-8E48-1254-8D41-274422D00F0C}"/>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77452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47EF2E3-B8E5-410F-9BD0-80B2BD2AA8F6}"/>
              </a:ext>
            </a:extLst>
          </p:cNvPr>
          <p:cNvGraphicFramePr>
            <a:graphicFrameLocks noChangeAspect="1"/>
          </p:cNvGraphicFramePr>
          <p:nvPr userDrawn="1">
            <p:custDataLst>
              <p:tags r:id="rId1"/>
            </p:custDataLst>
            <p:extLst>
              <p:ext uri="{D42A27DB-BD31-4B8C-83A1-F6EECF244321}">
                <p14:modId xmlns:p14="http://schemas.microsoft.com/office/powerpoint/2010/main" val="21976604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747EF2E3-B8E5-410F-9BD0-80B2BD2AA8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61F83D6-0343-4E34-BB4C-8F291DD11E32}"/>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3" name="Title 3"/>
          <p:cNvSpPr>
            <a:spLocks noGrp="1"/>
          </p:cNvSpPr>
          <p:nvPr>
            <p:ph type="title" hasCustomPrompt="1"/>
          </p:nvPr>
        </p:nvSpPr>
        <p:spPr>
          <a:xfrm>
            <a:off x="479425" y="457200"/>
            <a:ext cx="6407375"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sp>
        <p:nvSpPr>
          <p:cNvPr id="14" name="TextBox 13">
            <a:extLst>
              <a:ext uri="{FF2B5EF4-FFF2-40B4-BE49-F238E27FC236}">
                <a16:creationId xmlns:a16="http://schemas.microsoft.com/office/drawing/2014/main" id="{E1FC5A80-C14F-4E99-9C51-9E650399C45C}"/>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5" name="Rectangle 4">
            <a:extLst>
              <a:ext uri="{FF2B5EF4-FFF2-40B4-BE49-F238E27FC236}">
                <a16:creationId xmlns:a16="http://schemas.microsoft.com/office/drawing/2014/main" id="{3DE39022-09BF-D5A7-5F74-9F5CFDE66F12}"/>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31989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DDE65AD-D000-4F72-A9A1-285945C0921E}"/>
              </a:ext>
            </a:extLst>
          </p:cNvPr>
          <p:cNvGraphicFramePr>
            <a:graphicFrameLocks noChangeAspect="1"/>
          </p:cNvGraphicFramePr>
          <p:nvPr userDrawn="1">
            <p:custDataLst>
              <p:tags r:id="rId1"/>
            </p:custDataLst>
            <p:extLst>
              <p:ext uri="{D42A27DB-BD31-4B8C-83A1-F6EECF244321}">
                <p14:modId xmlns:p14="http://schemas.microsoft.com/office/powerpoint/2010/main" val="5444775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ADDE65AD-D000-4F72-A9A1-285945C092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79425" y="2681103"/>
            <a:ext cx="3278456" cy="1495794"/>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7" name="TextBox 16">
            <a:extLst>
              <a:ext uri="{FF2B5EF4-FFF2-40B4-BE49-F238E27FC236}">
                <a16:creationId xmlns:a16="http://schemas.microsoft.com/office/drawing/2014/main" id="{786709EC-3141-4145-ADED-AD6A762677C9}"/>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9291B1AB-A927-A820-7D21-2396EC139FB1}"/>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463080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CE998E-5D59-451D-A946-7D4ED4825EC7}"/>
              </a:ext>
            </a:extLst>
          </p:cNvPr>
          <p:cNvGraphicFramePr>
            <a:graphicFrameLocks noChangeAspect="1"/>
          </p:cNvGraphicFramePr>
          <p:nvPr userDrawn="1">
            <p:custDataLst>
              <p:tags r:id="rId1"/>
            </p:custDataLst>
            <p:extLst>
              <p:ext uri="{D42A27DB-BD31-4B8C-83A1-F6EECF244321}">
                <p14:modId xmlns:p14="http://schemas.microsoft.com/office/powerpoint/2010/main" val="1818984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BCCE998E-5D59-451D-A946-7D4ED4825E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79425" y="1785600"/>
            <a:ext cx="4538975"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8" name="TextBox 17">
            <a:extLst>
              <a:ext uri="{FF2B5EF4-FFF2-40B4-BE49-F238E27FC236}">
                <a16:creationId xmlns:a16="http://schemas.microsoft.com/office/drawing/2014/main" id="{507FD61F-3211-4D32-8EC0-12ECA46B34DA}"/>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58AF77BD-3D7D-08F4-F9AD-CAEF790487BD}"/>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492863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CD505E-26C1-42BA-A5C4-09B8B47A9C71}"/>
              </a:ext>
            </a:extLst>
          </p:cNvPr>
          <p:cNvGraphicFramePr>
            <a:graphicFrameLocks noChangeAspect="1"/>
          </p:cNvGraphicFramePr>
          <p:nvPr userDrawn="1">
            <p:custDataLst>
              <p:tags r:id="rId1"/>
            </p:custDataLst>
            <p:extLst>
              <p:ext uri="{D42A27DB-BD31-4B8C-83A1-F6EECF244321}">
                <p14:modId xmlns:p14="http://schemas.microsoft.com/office/powerpoint/2010/main" val="1098342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EDCD505E-26C1-42BA-A5C4-09B8B47A9C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79425" y="1804650"/>
            <a:ext cx="6398127"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edit title</a:t>
            </a:r>
          </a:p>
        </p:txBody>
      </p:sp>
      <p:sp>
        <p:nvSpPr>
          <p:cNvPr id="17" name="TextBox 16">
            <a:extLst>
              <a:ext uri="{FF2B5EF4-FFF2-40B4-BE49-F238E27FC236}">
                <a16:creationId xmlns:a16="http://schemas.microsoft.com/office/drawing/2014/main" id="{8EA14A4C-3147-4DF3-91C3-772E183C167C}"/>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01D97F14-46F8-CA7E-7AA4-9B49F4A1F917}"/>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365798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4F0BEF-20EA-4155-93DF-4167E058E35D}"/>
              </a:ext>
            </a:extLst>
          </p:cNvPr>
          <p:cNvGraphicFramePr>
            <a:graphicFrameLocks noChangeAspect="1"/>
          </p:cNvGraphicFramePr>
          <p:nvPr userDrawn="1">
            <p:custDataLst>
              <p:tags r:id="rId1"/>
            </p:custDataLst>
            <p:extLst>
              <p:ext uri="{D42A27DB-BD31-4B8C-83A1-F6EECF244321}">
                <p14:modId xmlns:p14="http://schemas.microsoft.com/office/powerpoint/2010/main" val="1100056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774F0BEF-20EA-4155-93DF-4167E058E35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2" name="Text Placeholder 21">
            <a:extLst>
              <a:ext uri="{FF2B5EF4-FFF2-40B4-BE49-F238E27FC236}">
                <a16:creationId xmlns:a16="http://schemas.microsoft.com/office/drawing/2014/main" id="{98FBB4E0-4B6C-4437-A63F-E9D1EFED4A7B}"/>
              </a:ext>
            </a:extLst>
          </p:cNvPr>
          <p:cNvSpPr>
            <a:spLocks noGrp="1"/>
          </p:cNvSpPr>
          <p:nvPr>
            <p:ph type="body" sz="quarter" idx="10" hasCustomPrompt="1"/>
          </p:nvPr>
        </p:nvSpPr>
        <p:spPr>
          <a:xfrm>
            <a:off x="479425" y="2764203"/>
            <a:ext cx="2629213" cy="1314311"/>
          </a:xfrm>
        </p:spPr>
        <p:txBody>
          <a:bodyPr anchor="ctr"/>
          <a:lstStyle>
            <a:lvl1pPr>
              <a:defRPr sz="3200" b="0">
                <a:solidFill>
                  <a:schemeClr val="tx2"/>
                </a:solidFill>
              </a:defRPr>
            </a:lvl1pPr>
          </a:lstStyle>
          <a:p>
            <a:pPr lvl="0"/>
            <a:r>
              <a:rPr lang="en-US"/>
              <a:t>Click to add title</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0DF95AE-193F-449B-89B2-3ED16BFB723F}"/>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4E2AAEA5-91B1-CCCB-389E-20757A220E0E}"/>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49980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A1BAE69-0FB0-4704-B4E2-2CAB9003504F}"/>
              </a:ext>
            </a:extLst>
          </p:cNvPr>
          <p:cNvGraphicFramePr>
            <a:graphicFrameLocks noChangeAspect="1"/>
          </p:cNvGraphicFramePr>
          <p:nvPr userDrawn="1">
            <p:custDataLst>
              <p:tags r:id="rId1"/>
            </p:custDataLst>
            <p:extLst>
              <p:ext uri="{D42A27DB-BD31-4B8C-83A1-F6EECF244321}">
                <p14:modId xmlns:p14="http://schemas.microsoft.com/office/powerpoint/2010/main" val="3352981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1A1BAE69-0FB0-4704-B4E2-2CAB900350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90DB83-77E7-4FB0-8122-73854BA42C9A}"/>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2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9425" y="2764203"/>
            <a:ext cx="2629213" cy="1314311"/>
          </a:xfrm>
        </p:spPr>
        <p:txBody>
          <a:bodyPr vert="horz" anchor="ctr" anchorCtr="0">
            <a:noAutofit/>
          </a:bodyPr>
          <a:lstStyle>
            <a:lvl1pPr>
              <a:defRPr sz="3200" b="0" baseline="0">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TextBox 10">
            <a:extLst>
              <a:ext uri="{FF2B5EF4-FFF2-40B4-BE49-F238E27FC236}">
                <a16:creationId xmlns:a16="http://schemas.microsoft.com/office/drawing/2014/main" id="{3CB3E09E-721E-410C-82D8-69B12B68B6DF}"/>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6" name="Rectangle 5">
            <a:extLst>
              <a:ext uri="{FF2B5EF4-FFF2-40B4-BE49-F238E27FC236}">
                <a16:creationId xmlns:a16="http://schemas.microsoft.com/office/drawing/2014/main" id="{A7ADA3CD-F735-60B7-0EB9-4349DCA0C881}"/>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992034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2073859"/>
            <a:ext cx="2789555" cy="2616101"/>
          </a:xfrm>
          <a:noFill/>
          <a:ln>
            <a:noFill/>
          </a:ln>
        </p:spPr>
        <p:txBody>
          <a:bodyPr/>
          <a:lstStyle>
            <a:lvl1pPr algn="r">
              <a:defRPr sz="17000"/>
            </a:lvl1pPr>
          </a:lstStyle>
          <a:p>
            <a:r>
              <a:rPr lang="en-US"/>
              <a:t>1</a:t>
            </a:r>
          </a:p>
        </p:txBody>
      </p:sp>
      <p:cxnSp>
        <p:nvCxnSpPr>
          <p:cNvPr id="8" name="Straight Connector 7"/>
          <p:cNvCxnSpPr/>
          <p:nvPr userDrawn="1"/>
        </p:nvCxnSpPr>
        <p:spPr>
          <a:xfrm>
            <a:off x="4450080" y="2067609"/>
            <a:ext cx="0" cy="2662232"/>
          </a:xfrm>
          <a:prstGeom prst="line">
            <a:avLst/>
          </a:prstGeom>
          <a:ln w="539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p:cNvSpPr>
            <a:spLocks noGrp="1"/>
          </p:cNvSpPr>
          <p:nvPr>
            <p:ph type="body" sz="quarter" idx="10"/>
          </p:nvPr>
        </p:nvSpPr>
        <p:spPr>
          <a:xfrm>
            <a:off x="5155151" y="2187147"/>
            <a:ext cx="6273033" cy="2446638"/>
          </a:xfrm>
        </p:spPr>
        <p:txBody>
          <a:bodyPr numCol="1" anchor="ctr" anchorCtr="0">
            <a:noAutofit/>
          </a:bodyPr>
          <a:lstStyle>
            <a:lvl1pPr>
              <a:lnSpc>
                <a:spcPct val="100000"/>
              </a:lnSpc>
              <a:spcBef>
                <a:spcPts val="0"/>
              </a:spcBef>
              <a:defRPr sz="4000" baseline="0">
                <a:solidFill>
                  <a:schemeClr val="tx1"/>
                </a:solidFill>
              </a:defRPr>
            </a:lvl1pPr>
          </a:lstStyle>
          <a:p>
            <a:pPr lvl="0"/>
            <a:endParaRPr lang="en-US"/>
          </a:p>
        </p:txBody>
      </p:sp>
    </p:spTree>
    <p:extLst>
      <p:ext uri="{BB962C8B-B14F-4D97-AF65-F5344CB8AC3E}">
        <p14:creationId xmlns:p14="http://schemas.microsoft.com/office/powerpoint/2010/main" val="3724462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0229542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61486E4-7C8D-4A30-9DD5-29644BD0DB43}"/>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9425" y="1785600"/>
            <a:ext cx="4212810"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550A720-0A46-43F6-B9A7-6E80B3E814A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5" name="Rectangle 4">
            <a:extLst>
              <a:ext uri="{FF2B5EF4-FFF2-40B4-BE49-F238E27FC236}">
                <a16:creationId xmlns:a16="http://schemas.microsoft.com/office/drawing/2014/main" id="{CB4FA342-B1AA-B1C8-1598-1859B2EEBD7D}"/>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770712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67F30D1-E3AF-4159-AA44-BB5F1C41C01E}"/>
              </a:ext>
            </a:extLst>
          </p:cNvPr>
          <p:cNvGraphicFramePr>
            <a:graphicFrameLocks noChangeAspect="1"/>
          </p:cNvGraphicFramePr>
          <p:nvPr userDrawn="1">
            <p:custDataLst>
              <p:tags r:id="rId1"/>
            </p:custDataLst>
            <p:extLst>
              <p:ext uri="{D42A27DB-BD31-4B8C-83A1-F6EECF244321}">
                <p14:modId xmlns:p14="http://schemas.microsoft.com/office/powerpoint/2010/main" val="866841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767F30D1-E3AF-4159-AA44-BB5F1C41C01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3646981-047B-4A03-91AE-30F4EF48B1C9}"/>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9425" y="1785600"/>
            <a:ext cx="4212810"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2" name="TextBox 11">
            <a:extLst>
              <a:ext uri="{FF2B5EF4-FFF2-40B4-BE49-F238E27FC236}">
                <a16:creationId xmlns:a16="http://schemas.microsoft.com/office/drawing/2014/main" id="{7AA60EC2-960B-487C-9780-EE4405E33894}"/>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05FD3B2A-DBD3-79AF-5501-123A53946FDC}"/>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3439756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6B7DC8E-0481-4C8B-AACE-6B6170688336}"/>
              </a:ext>
            </a:extLst>
          </p:cNvPr>
          <p:cNvGraphicFramePr>
            <a:graphicFrameLocks noChangeAspect="1"/>
          </p:cNvGraphicFramePr>
          <p:nvPr userDrawn="1">
            <p:custDataLst>
              <p:tags r:id="rId1"/>
            </p:custDataLst>
            <p:extLst>
              <p:ext uri="{D42A27DB-BD31-4B8C-83A1-F6EECF244321}">
                <p14:modId xmlns:p14="http://schemas.microsoft.com/office/powerpoint/2010/main" val="725843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E6B7DC8E-0481-4C8B-AACE-6B61706883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94CC36-4D71-4C69-A1CA-6A3E8496C2AA}"/>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9425" y="4572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C330F45-EADF-4820-811F-CBBAA2D8AF81}"/>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46D428F9-8610-942A-1190-E345E246D386}"/>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417180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0B53E50-62E5-44EB-BA2B-F2F8CB55C7B7}"/>
              </a:ext>
            </a:extLst>
          </p:cNvPr>
          <p:cNvGraphicFramePr>
            <a:graphicFrameLocks noChangeAspect="1"/>
          </p:cNvGraphicFramePr>
          <p:nvPr userDrawn="1">
            <p:custDataLst>
              <p:tags r:id="rId1"/>
            </p:custDataLst>
            <p:extLst>
              <p:ext uri="{D42A27DB-BD31-4B8C-83A1-F6EECF244321}">
                <p14:modId xmlns:p14="http://schemas.microsoft.com/office/powerpoint/2010/main" val="2135738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20B53E50-62E5-44EB-BA2B-F2F8CB55C7B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D18D88-8763-493F-BE44-693B484AAEB3}"/>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9425" y="4572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1" name="TextBox 10">
            <a:extLst>
              <a:ext uri="{FF2B5EF4-FFF2-40B4-BE49-F238E27FC236}">
                <a16:creationId xmlns:a16="http://schemas.microsoft.com/office/drawing/2014/main" id="{32C1D17F-9317-406A-A1E0-14F244F19AF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75D92174-CB1C-0198-6B8D-5E0E4A902C1E}"/>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923081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262BFC-2ED0-4DF4-99EE-3785CDBD9510}"/>
              </a:ext>
            </a:extLst>
          </p:cNvPr>
          <p:cNvGraphicFramePr>
            <a:graphicFrameLocks noChangeAspect="1"/>
          </p:cNvGraphicFramePr>
          <p:nvPr userDrawn="1">
            <p:custDataLst>
              <p:tags r:id="rId1"/>
            </p:custDataLst>
            <p:extLst>
              <p:ext uri="{D42A27DB-BD31-4B8C-83A1-F6EECF244321}">
                <p14:modId xmlns:p14="http://schemas.microsoft.com/office/powerpoint/2010/main" val="3789769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EC262BFC-2ED0-4DF4-99EE-3785CDBD95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F52C6EB-97AD-48A9-A5CD-A795E827E74D}"/>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9425" y="4572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chemeClr val="tx2"/>
                </a:solidFill>
                <a:latin typeface="+mj-lt"/>
                <a:ea typeface="+mj-ea"/>
                <a:cs typeface="+mj-cs"/>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D74EA5C-9355-413F-8489-2F3ECE688A7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33CEE23C-351E-2EDD-DE3F-F8B631EB9DD4}"/>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332208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116C36C-03DC-4408-BE1F-D1E11B291091}"/>
              </a:ext>
            </a:extLst>
          </p:cNvPr>
          <p:cNvGraphicFramePr>
            <a:graphicFrameLocks noChangeAspect="1"/>
          </p:cNvGraphicFramePr>
          <p:nvPr userDrawn="1">
            <p:custDataLst>
              <p:tags r:id="rId1"/>
            </p:custDataLst>
            <p:extLst>
              <p:ext uri="{D42A27DB-BD31-4B8C-83A1-F6EECF244321}">
                <p14:modId xmlns:p14="http://schemas.microsoft.com/office/powerpoint/2010/main" val="22909248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D116C36C-03DC-4408-BE1F-D1E11B29109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162CD2A-2DC4-49A6-9BDE-4F8E9009C1B0}"/>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3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1"/>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9425" y="4572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mj-lt"/>
                <a:ea typeface="+mj-ea"/>
                <a:cs typeface="+mj-cs"/>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3" name="TextBox 12">
            <a:extLst>
              <a:ext uri="{FF2B5EF4-FFF2-40B4-BE49-F238E27FC236}">
                <a16:creationId xmlns:a16="http://schemas.microsoft.com/office/drawing/2014/main" id="{A0719BC1-18C0-41D4-83E8-3FB661C00861}"/>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4" name="Rectangle 3">
            <a:extLst>
              <a:ext uri="{FF2B5EF4-FFF2-40B4-BE49-F238E27FC236}">
                <a16:creationId xmlns:a16="http://schemas.microsoft.com/office/drawing/2014/main" id="{F5C72114-4371-1650-96EC-3577E662016C}"/>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399231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600238-ABDF-4C8A-8D04-42F0EF9D6C2D}"/>
              </a:ext>
            </a:extLst>
          </p:cNvPr>
          <p:cNvGraphicFramePr>
            <a:graphicFrameLocks noChangeAspect="1"/>
          </p:cNvGraphicFramePr>
          <p:nvPr userDrawn="1">
            <p:custDataLst>
              <p:tags r:id="rId1"/>
            </p:custDataLst>
            <p:extLst>
              <p:ext uri="{D42A27DB-BD31-4B8C-83A1-F6EECF244321}">
                <p14:modId xmlns:p14="http://schemas.microsoft.com/office/powerpoint/2010/main" val="3673244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5" name="Object 4" hidden="1">
                        <a:extLst>
                          <a:ext uri="{FF2B5EF4-FFF2-40B4-BE49-F238E27FC236}">
                            <a16:creationId xmlns:a16="http://schemas.microsoft.com/office/drawing/2014/main" id="{2E600238-ABDF-4C8A-8D04-42F0EF9D6C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1" name="TextBox 10">
            <a:extLst>
              <a:ext uri="{FF2B5EF4-FFF2-40B4-BE49-F238E27FC236}">
                <a16:creationId xmlns:a16="http://schemas.microsoft.com/office/drawing/2014/main" id="{7FEC78CF-8B50-4FCC-84E6-BAF07FDDD3F1}"/>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2" name="Rectangle 1">
            <a:extLst>
              <a:ext uri="{FF2B5EF4-FFF2-40B4-BE49-F238E27FC236}">
                <a16:creationId xmlns:a16="http://schemas.microsoft.com/office/drawing/2014/main" id="{8DF6EEB9-4C1D-BB63-A294-C84ED0D4E4D4}"/>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269593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C145AFA-0AF0-4854-8115-CF155228ED12}"/>
              </a:ext>
            </a:extLst>
          </p:cNvPr>
          <p:cNvGraphicFramePr>
            <a:graphicFrameLocks noChangeAspect="1"/>
          </p:cNvGraphicFramePr>
          <p:nvPr userDrawn="1">
            <p:custDataLst>
              <p:tags r:id="rId1"/>
            </p:custDataLst>
            <p:extLst>
              <p:ext uri="{D42A27DB-BD31-4B8C-83A1-F6EECF244321}">
                <p14:modId xmlns:p14="http://schemas.microsoft.com/office/powerpoint/2010/main" val="1485463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2C145AFA-0AF0-4854-8115-CF155228ED1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730F0D1-40A9-43C5-87CD-8B7419F3AC0B}"/>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06811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07229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8" name="TextBox 7">
            <a:extLst>
              <a:ext uri="{FF2B5EF4-FFF2-40B4-BE49-F238E27FC236}">
                <a16:creationId xmlns:a16="http://schemas.microsoft.com/office/drawing/2014/main" id="{FE423577-8C07-455D-89CC-130BB97C0092}"/>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3" name="Rectangle 2">
            <a:extLst>
              <a:ext uri="{FF2B5EF4-FFF2-40B4-BE49-F238E27FC236}">
                <a16:creationId xmlns:a16="http://schemas.microsoft.com/office/drawing/2014/main" id="{85A26D92-4D79-A5C3-2329-879349D8AFAC}"/>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709683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6C6F7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B755D0-09B3-43E3-A816-79B8A827B900}"/>
              </a:ext>
            </a:extLst>
          </p:cNvPr>
          <p:cNvGraphicFramePr>
            <a:graphicFrameLocks noChangeAspect="1"/>
          </p:cNvGraphicFramePr>
          <p:nvPr userDrawn="1">
            <p:custDataLst>
              <p:tags r:id="rId1"/>
            </p:custDataLst>
            <p:extLst>
              <p:ext uri="{D42A27DB-BD31-4B8C-83A1-F6EECF244321}">
                <p14:modId xmlns:p14="http://schemas.microsoft.com/office/powerpoint/2010/main" val="2637819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6" name="Object 5" hidden="1">
                        <a:extLst>
                          <a:ext uri="{FF2B5EF4-FFF2-40B4-BE49-F238E27FC236}">
                            <a16:creationId xmlns:a16="http://schemas.microsoft.com/office/drawing/2014/main" id="{41B755D0-09B3-43E3-A816-79B8A827B9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DB70BB79-B4F3-4F3C-AB30-D7A703AA5E44}"/>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4" name="Title 3"/>
          <p:cNvSpPr>
            <a:spLocks noGrp="1"/>
          </p:cNvSpPr>
          <p:nvPr>
            <p:ph type="title" hasCustomPrompt="1"/>
          </p:nvPr>
        </p:nvSpPr>
        <p:spPr>
          <a:xfrm>
            <a:off x="479425" y="457200"/>
            <a:ext cx="11268075" cy="470898"/>
          </a:xfrm>
        </p:spPr>
        <p:txBody>
          <a:bodyPr vert="horz"/>
          <a:lstStyle>
            <a:lvl1pPr>
              <a:defRPr sz="3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 name="Rectangle 1">
            <a:extLst>
              <a:ext uri="{FF2B5EF4-FFF2-40B4-BE49-F238E27FC236}">
                <a16:creationId xmlns:a16="http://schemas.microsoft.com/office/drawing/2014/main" id="{62A79916-A148-A376-2A1F-E052245932EF}"/>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756899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828801"/>
            <a:ext cx="11268075"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288925" marR="0" lvl="1"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Second level</a:t>
            </a:r>
          </a:p>
          <a:p>
            <a:pPr marL="517525" marR="0" lvl="2"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mn-cs"/>
              </a:rPr>
              <a:t>Third level</a:t>
            </a:r>
          </a:p>
          <a:p>
            <a:pPr marL="746125" marR="0" lvl="3"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Fourth level</a:t>
            </a:r>
          </a:p>
          <a:p>
            <a:pPr marL="974725" marR="0" lvl="4"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mn-cs"/>
              </a:rPr>
              <a:t>Fifth level</a:t>
            </a:r>
          </a:p>
        </p:txBody>
      </p:sp>
      <p:sp>
        <p:nvSpPr>
          <p:cNvPr id="4" name="Text Placeholder 3"/>
          <p:cNvSpPr>
            <a:spLocks noGrp="1"/>
          </p:cNvSpPr>
          <p:nvPr>
            <p:ph type="body" sz="quarter" idx="10"/>
          </p:nvPr>
        </p:nvSpPr>
        <p:spPr>
          <a:xfrm>
            <a:off x="479425" y="1080373"/>
            <a:ext cx="11268074"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2" name="Title 1"/>
          <p:cNvSpPr>
            <a:spLocks noGrp="1"/>
          </p:cNvSpPr>
          <p:nvPr>
            <p:ph type="title"/>
          </p:nvPr>
        </p:nvSpPr>
        <p:spPr>
          <a:xfrm>
            <a:off x="479424" y="457200"/>
            <a:ext cx="11268075" cy="615553"/>
          </a:xfrm>
        </p:spPr>
        <p:txBody>
          <a:bodyPr/>
          <a:lstStyle/>
          <a:p>
            <a:r>
              <a:rPr lang="en-US"/>
              <a:t>Click to edit Master title style</a:t>
            </a:r>
          </a:p>
        </p:txBody>
      </p:sp>
    </p:spTree>
    <p:extLst>
      <p:ext uri="{BB962C8B-B14F-4D97-AF65-F5344CB8AC3E}">
        <p14:creationId xmlns:p14="http://schemas.microsoft.com/office/powerpoint/2010/main" val="23498608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42C3E4D-A6CE-4359-8BCF-6056D39E897B}"/>
              </a:ext>
            </a:extLst>
          </p:cNvPr>
          <p:cNvGraphicFramePr>
            <a:graphicFrameLocks noChangeAspect="1"/>
          </p:cNvGraphicFramePr>
          <p:nvPr userDrawn="1">
            <p:custDataLst>
              <p:tags r:id="rId1"/>
            </p:custDataLst>
            <p:extLst>
              <p:ext uri="{D42A27DB-BD31-4B8C-83A1-F6EECF244321}">
                <p14:modId xmlns:p14="http://schemas.microsoft.com/office/powerpoint/2010/main" val="2089478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2" name="Object 1" hidden="1">
                        <a:extLst>
                          <a:ext uri="{FF2B5EF4-FFF2-40B4-BE49-F238E27FC236}">
                            <a16:creationId xmlns:a16="http://schemas.microsoft.com/office/drawing/2014/main" id="{342C3E4D-A6CE-4359-8BCF-6056D39E89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59727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56F49B4-024C-45AE-9C80-5115CEEC791D}"/>
              </a:ext>
            </a:extLst>
          </p:cNvPr>
          <p:cNvGraphicFramePr>
            <a:graphicFrameLocks noChangeAspect="1"/>
          </p:cNvGraphicFramePr>
          <p:nvPr userDrawn="1">
            <p:custDataLst>
              <p:tags r:id="rId1"/>
            </p:custDataLst>
            <p:extLst>
              <p:ext uri="{D42A27DB-BD31-4B8C-83A1-F6EECF244321}">
                <p14:modId xmlns:p14="http://schemas.microsoft.com/office/powerpoint/2010/main" val="755552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E56F49B4-024C-45AE-9C80-5115CEEC79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5AF6A90B-D579-4ABB-8182-F2042F41217F}"/>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2" name="Rectangle 1">
            <a:extLst>
              <a:ext uri="{FF2B5EF4-FFF2-40B4-BE49-F238E27FC236}">
                <a16:creationId xmlns:a16="http://schemas.microsoft.com/office/drawing/2014/main" id="{C062ADB5-3FD4-F93B-EBAA-2605A865D0D6}"/>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726783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8F0D7C-5B87-4446-8369-19453005B232}"/>
              </a:ext>
            </a:extLst>
          </p:cNvPr>
          <p:cNvGraphicFramePr>
            <a:graphicFrameLocks noChangeAspect="1"/>
          </p:cNvGraphicFramePr>
          <p:nvPr userDrawn="1">
            <p:custDataLst>
              <p:tags r:id="rId1"/>
            </p:custDataLst>
            <p:extLst>
              <p:ext uri="{D42A27DB-BD31-4B8C-83A1-F6EECF244321}">
                <p14:modId xmlns:p14="http://schemas.microsoft.com/office/powerpoint/2010/main" val="2017278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298F0D7C-5B87-4446-8369-19453005B2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EAADFD4C-D6BE-4EF5-A5C0-03288E52B228}"/>
              </a:ext>
            </a:extLst>
          </p:cNvPr>
          <p:cNvSpPr txBox="1"/>
          <p:nvPr userDrawn="1"/>
        </p:nvSpPr>
        <p:spPr>
          <a:xfrm>
            <a:off x="479425" y="457200"/>
            <a:ext cx="11268075" cy="486928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2" spcCol="182880" rtlCol="0" fromWordArt="0" anchor="t" anchorCtr="0" forceAA="0" compatLnSpc="1">
            <a:prstTxWarp prst="textNoShape">
              <a:avLst/>
            </a:prstTxWarp>
            <a:noAutofit/>
          </a:bodyPr>
          <a:lstStyle/>
          <a:p>
            <a:pPr algn="l">
              <a:spcBef>
                <a:spcPts val="600"/>
              </a:spcBef>
            </a:pPr>
            <a:r>
              <a:rPr lang="en-US" sz="630">
                <a:solidFill>
                  <a:srgbClr val="595959"/>
                </a:solidFill>
              </a:rPr>
              <a:t>© 2021 Moody’s Corporation, Moody’s Investors Service, Inc., Moody’s Analytics, Inc. and/or their licensors and affiliates (collectively, “MOODY’S”). All rights reserved.</a:t>
            </a:r>
          </a:p>
          <a:p>
            <a:pPr algn="l">
              <a:spcBef>
                <a:spcPts val="600"/>
              </a:spcBef>
            </a:pPr>
            <a:r>
              <a:rPr lang="en-US" sz="630" b="1">
                <a:solidFill>
                  <a:srgbClr val="595959"/>
                </a:solidFill>
              </a:rPr>
              <a:t>CREDIT RATINGS ISSUED BY MOODY'S INVESTORS SERVICE, INC. AND/OR ITS CREDIT RATINGS AFFILIATES ARE MOODY’S CURRENT OPINIONS OF THE RELATIVE FUTURE CREDIT RISK OF ENTITIES, CREDIT COMMITMENTS, OR DEBT OR DEBT-LIKE SECURITIES, AND MATERIALS, PRODUCTS, SERVICES AND INFORMATION PUBLISHED BY MOODY’S (COLLECTIVELY, “PUBLICATIONS”) MAY INCLUDE SUCH CURRENT OPINIONS. MOODY’S INVESTORS SERVICE DEFINES CREDIT RISK AS THE RISK THAT AN ENTITY MAY NOT MEET ITS CONTRACTUAL FINANCIAL OBLIGATIONS AS THEY COME DUE AND ANY ESTIMATED FINANCIAL LOSS IN THE EVENT OF DEFAULT OR IMPAIRMENT. SEE MOODY’S RATING SYMBOLS AND DEFINITIONS PUBLICATION FOR INFORMATION ON THE TYPES OF CONTRACTUAL FINANCIAL OBLIGATIONS ADDRESSED BY MOODY’S INVESTORS SERVICE CREDIT RATINGS. CREDIT RATINGS DO NOT ADDRESS ANY OTHER RISK, INCLUDING BUT NOT LIMITED TO: LIQUIDITY RISK, MARKET VALUE RISK, OR PRICE VOLATILITY. CREDIT RATINGS, NON-CREDIT ASSESSMENTS (“ASSESSMENTS”), AND OTHER OPINIONS INCLUDED IN MOODY’S PUBLICATIONS ARE NOT STATEMENTS OF CURRENT OR HISTORICAL FACT. MOODY’S PUBLICATIONS MAY ALSO INCLUDE QUANTITATIVE MODEL-BASED ESTIMATES OF CREDIT RISK AND RELATED OPINIONS OR COMMENTARY PUBLISHED BY MOODY’S ANALYTICS, INC. AND/OR ITS AFFILIATES. MOODY’S CREDIT RATINGS, ASSESSMENTS, OTHER OPINIONS AND PUBLICATIONS DO NOT CONSTITUTE OR PROVIDE INVESTMENT OR FINANCIAL ADVICE, AND MOODY’S CREDIT RATINGS, ASSESSMENTS, OTHER OPINIONS AND PUBLICATIONS ARE NOT AND DO NOT PROVIDE RECOMMENDATIONS TO PURCHASE, SELL, OR HOLD PARTICULAR SECURITIES. MOODY’S CREDIT RATINGS, ASSESSMENTS, OTHER OPINIONS AND PUBLICATIONS DO NOT COMMENT ON THE SUITABILITY OF AN INVESTMENT FOR ANY PARTICULAR INVESTOR. MOODY’S ISSUES ITS CREDIT RATINGS, ASSESSMENTS AND OTHER OPINIONS AND PUBLISHES ITS PUBLICATIONS WITH THE EXPECTATION AND UNDERSTANDING THAT EACH INVESTOR WILL, WITH DUE CARE, MAKE ITS OWN STUDY AND EVALUATION OF EACH SECURITY THAT IS UNDER CONSIDERATION FOR PURCHASE, HOLDING, OR SALE.</a:t>
            </a:r>
          </a:p>
          <a:p>
            <a:pPr algn="l">
              <a:spcBef>
                <a:spcPts val="600"/>
              </a:spcBef>
            </a:pPr>
            <a:r>
              <a:rPr lang="en-US" sz="630">
                <a:solidFill>
                  <a:srgbClr val="595959"/>
                </a:solidFill>
              </a:rPr>
              <a:t>MOODY’S CREDIT RATINGS, ASSESSMENTS, OTHER OPINIONS, AND PUBLICATIONS ARE NOT INTENDED FOR USE BY RETAIL INVESTORS AND IT WOULD BE RECKLESS AND INAPPROPRIATE FOR RETAIL INVESTORS TO USE MOODY’S CREDIT RATINGS, ASSESSMENTS, OTHER OPINIONS OR PUBLICATIONS WHEN MAKING AN INVESTMENT DECISION. IF IN DOUBT YOU SHOULD CONTACT YOUR FINANCIAL OR OTHER PROFESSIONAL ADVISER.</a:t>
            </a:r>
          </a:p>
          <a:p>
            <a:pPr algn="l">
              <a:spcBef>
                <a:spcPts val="600"/>
              </a:spcBef>
            </a:pPr>
            <a:r>
              <a:rPr lang="en-US" sz="630">
                <a:solidFill>
                  <a:srgbClr val="595959"/>
                </a:solidFill>
              </a:rPr>
              <a:t>ALL INFORMATION CONTAINED HEREIN IS PROTECTED BY LAW, INCLUDING BUT NOT LIMITED TO, COPYRIGHT LAW, AND NONE OF SUCH INFORMATION MAY BE COPIED OR OTHERWISE REPRODUCED, REPACKAGED, FURTHER TRANSMITTED, TRANSFERRED, DISSEMINATED, REDISTRIBUTED OR RESOLD, OR STORED FOR SUBSEQUENT USE FOR ANY SUCH PURPOSE, IN WHOLE OR IN PART, IN ANY FORM OR MANNER OR BY ANY MEANS WHATSOEVER, BY ANY PERSON WITHOUT MOODY’S PRIOR WRITTEN CONSENT.</a:t>
            </a:r>
          </a:p>
          <a:p>
            <a:pPr algn="l">
              <a:spcBef>
                <a:spcPts val="600"/>
              </a:spcBef>
            </a:pPr>
            <a:r>
              <a:rPr lang="en-US" sz="630">
                <a:solidFill>
                  <a:srgbClr val="595959"/>
                </a:solidFill>
              </a:rPr>
              <a:t>MOODY’S CREDIT RATINGS, ASSESSMENTS, OTHER OPINIONS AND PUBLICATIONS ARE NOT INTENDED FOR USE BY ANY PERSON AS A BENCHMARK AS THAT TERM IS DEFINED FOR REGULATORY PURPOSES AND MUST NOT BE USED IN ANY WAY THAT COULD RESULT IN THEM BEING CONSIDERED A BENCHMARK.</a:t>
            </a:r>
          </a:p>
          <a:p>
            <a:pPr algn="l">
              <a:spcBef>
                <a:spcPts val="600"/>
              </a:spcBef>
            </a:pPr>
            <a:r>
              <a:rPr lang="en-US" sz="630">
                <a:solidFill>
                  <a:srgbClr val="595959"/>
                </a:solidFill>
              </a:rPr>
              <a:t>All information contained herein is obtained by MOODY’S from sources believed by it to be accurate and reliable. Because of the possibility of human or mechanical error as well as other factors, however, all information contained herein is provided “AS IS” without warranty of any kind. MOODY'S adopts all necessary measures so that the information it uses in assigning a credit rating is of sufficient quality and from sources MOODY'S considers to be reliable including, when appropriate, independent third-party sources. However, MOODY’S is not an auditor and cannot in every instance independently verify or validate information received in the rating process or in preparing its Publications.</a:t>
            </a:r>
          </a:p>
          <a:p>
            <a:pPr algn="l">
              <a:spcBef>
                <a:spcPts val="600"/>
              </a:spcBef>
            </a:pPr>
            <a:r>
              <a:rPr lang="en-US" sz="630">
                <a:solidFill>
                  <a:srgbClr val="595959"/>
                </a:solidFill>
              </a:rPr>
              <a:t>To the extent permitted by law, MOODY’S and its directors, officers, employees, agents, representatives, licensors and suppliers disclaim liability to any person or entity for any indirect, special, consequential, or incidental losses or damages whatsoever arising from or in connection with the information contained herein or the use of or inability to use any such information, even if MOODY’S or any of its directors, officers, employees, agents, representatives, licensors or suppliers is advised in advance of the possibility of such losses or damages, including but not limited to: (a) any loss of present or prospective profits or (b) any loss or damage arising where the relevant financial instrument is not the subject of a particular credit rating assigned by MOODY’S.</a:t>
            </a:r>
          </a:p>
          <a:p>
            <a:pPr algn="l">
              <a:spcBef>
                <a:spcPts val="600"/>
              </a:spcBef>
            </a:pPr>
            <a:r>
              <a:rPr lang="en-US" sz="630">
                <a:solidFill>
                  <a:srgbClr val="595959"/>
                </a:solidFill>
              </a:rPr>
              <a:t>To the extent permitted by law, MOODY’S and its directors, officers, employees, agents, representatives, licensors and suppliers disclaim liability for any direct or compensatory losses or damages caused to any person or entity, including but not limited to by any negligence (but excluding fraud, willful misconduct or any other type of liability that, for the avoidance of doubt, by law cannot be excluded) on the part of, or any contingency within or beyond the control of, MOODY’S or any of its directors, officers, employees, agents, representatives, licensors or suppliers, arising from or in connection with the information contained herein or the use of or inability to use any such information.</a:t>
            </a:r>
          </a:p>
          <a:p>
            <a:pPr algn="l">
              <a:spcBef>
                <a:spcPts val="600"/>
              </a:spcBef>
            </a:pPr>
            <a:r>
              <a:rPr lang="en-US" sz="630">
                <a:solidFill>
                  <a:srgbClr val="595959"/>
                </a:solidFill>
              </a:rPr>
              <a:t>NO WARRANTY, EXPRESS OR IMPLIED, AS TO THE ACCURACY, TIMELINESS, COMPLETENESS, MERCHANTABILITY OR FITNESS FOR ANY PARTICULAR PURPOSE OF ANY CREDIT RATING, ASSESSMENT, OTHER OPINION OR INFORMATION IS GIVEN OR MADE BY MOODY’S IN ANY FORM OR MANNER WHATSOEVER.</a:t>
            </a:r>
          </a:p>
          <a:p>
            <a:pPr algn="l">
              <a:spcBef>
                <a:spcPts val="600"/>
              </a:spcBef>
            </a:pPr>
            <a:r>
              <a:rPr lang="en-US" sz="630">
                <a:solidFill>
                  <a:srgbClr val="595959"/>
                </a:solidFill>
              </a:rPr>
              <a:t>Moody’s Investors Service, Inc., a wholly-owned credit rating agency subsidiary of Moody’s Corporation (“MCO”), hereby discloses that most issuers of debt securities (including corporate and municipal bonds, debentures, notes and commercial paper) and preferred stock rated by Moody’s Investors Service, Inc. have, prior to assignment of any credit rating, agreed to pay to Moody’s Investors Service, Inc. for credit ratings opinions and services rendered by it fees ranging from $1,000 to approximately $2,700,000. MCO and Moody’s investors Service also maintain policies and procedures to address the independence of Moody’s Investors Service credit ratings and credit rating processes. Information regarding certain affiliations that may exist between directors of MCO and rated entities, and between entities who hold credit ratings from Moody’s Investors Service and have also publicly reported to the SEC an ownership interest in MCO of more than 5%, is posted annually at </a:t>
            </a:r>
            <a:r>
              <a:rPr lang="en-US" sz="630">
                <a:solidFill>
                  <a:srgbClr val="595959"/>
                </a:solidFill>
                <a:hlinkClick r:id="rId5"/>
              </a:rPr>
              <a:t>www.moodys.com</a:t>
            </a:r>
            <a:r>
              <a:rPr lang="en-US" sz="630">
                <a:solidFill>
                  <a:srgbClr val="595959"/>
                </a:solidFill>
              </a:rPr>
              <a:t> under the heading “Investor Relations — Corporate Governance — Director and Shareholder Affiliation Policy.”</a:t>
            </a:r>
          </a:p>
          <a:p>
            <a:pPr algn="l">
              <a:spcBef>
                <a:spcPts val="600"/>
              </a:spcBef>
            </a:pPr>
            <a:r>
              <a:rPr lang="en-US" sz="630">
                <a:solidFill>
                  <a:srgbClr val="595959"/>
                </a:solidFill>
              </a:rPr>
              <a:t>Additional terms for Australia only: Any publication into Australia of this document is pursuant to the Australian Financial Services License of MOODY’S affiliate, Moody’s Investors Service Pty Limited ABN 61 003 399 657AFSL 336969 and/or Moody’s Analytics Australia Pty Ltd ABN 94 105 136 972 AFSL 383569 (as applicable). This document is intended to be provided only to “wholesale clients” within the meaning of section 761G of the Corporations Act 2001. By continuing to access this document from within Australia, you represent to MOODY’S that you are, or are accessing the document as a representative of, a “wholesale client” and that neither you nor the entity you represent will directly or indirectly disseminate this document or its contents to “retail clients” within the meaning of section 761G of the Corporations Act 2001. MOODY’S credit rating is an opinion as to the creditworthiness of a debt obligation of the issuer, not on the equity securities of the issuer or any form of security that is available to retail investors.</a:t>
            </a:r>
          </a:p>
          <a:p>
            <a:pPr algn="l">
              <a:spcBef>
                <a:spcPts val="600"/>
              </a:spcBef>
            </a:pPr>
            <a:r>
              <a:rPr lang="en-US" sz="630">
                <a:solidFill>
                  <a:srgbClr val="595959"/>
                </a:solidFill>
              </a:rPr>
              <a:t>Additional terms for Japan only: Moody's Japan K.K. (“MJKK”) is a wholly-owned credit rating agency subsidiary of Moody's Group Japan G.K., which is wholly-owned by Moody’s Overseas Holdings Inc., a wholly-owned subsidiary of MCO. Moody’s SF Japan K.K. (“MSFJ”) is a wholly-owned credit rating agency subsidiary of MJKK. MSFJ is not a Nationally Recognized Statistical Rating Organization (“NRSRO”). Therefore, credit ratings assigned by MSFJ are Non-NRSRO Credit Ratings. Non-NRSRO Credit Ratings are assigned by an entity that is not a NRSRO and, consequently, the rated obligation will not qualify for certain types of treatment under U.S. laws. MJKK and MSFJ are credit rating agencies registered with the Japan Financial Services Agency and their registration numbers are FSA Commissioner (Ratings) No. 2 and 3 respectively.</a:t>
            </a:r>
          </a:p>
          <a:p>
            <a:pPr algn="l">
              <a:spcBef>
                <a:spcPts val="600"/>
              </a:spcBef>
            </a:pPr>
            <a:r>
              <a:rPr lang="en-US" sz="630">
                <a:solidFill>
                  <a:srgbClr val="595959"/>
                </a:solidFill>
              </a:rPr>
              <a:t>MJKK or MSFJ (as applicable) hereby disclose that most issuers of debt securities (including corporate and municipal bonds, debentures, notes and commercial paper) and preferred stock rated by MJKK or MSFJ (as applicable) have, prior to assignment of any credit rating, agreed to pay to MJKK or MSFJ (as applicable) for credit ratings opinions and services rendered by it fees ranging from JPY125,000 to approximately JPY250,000,000.</a:t>
            </a:r>
          </a:p>
          <a:p>
            <a:pPr algn="l">
              <a:spcBef>
                <a:spcPts val="600"/>
              </a:spcBef>
            </a:pPr>
            <a:r>
              <a:rPr lang="en-US" sz="630">
                <a:solidFill>
                  <a:srgbClr val="595959"/>
                </a:solidFill>
              </a:rPr>
              <a:t>MJKK and MSFJ also maintain policies and procedures to address Japanese regulatory requirements.</a:t>
            </a:r>
          </a:p>
        </p:txBody>
      </p:sp>
      <p:sp>
        <p:nvSpPr>
          <p:cNvPr id="14" name="Rectangle 13">
            <a:extLst>
              <a:ext uri="{FF2B5EF4-FFF2-40B4-BE49-F238E27FC236}">
                <a16:creationId xmlns:a16="http://schemas.microsoft.com/office/drawing/2014/main" id="{73CF0A16-BFBB-4548-898A-FA6B155573FA}"/>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asterTitle">
            <a:extLst>
              <a:ext uri="{FF2B5EF4-FFF2-40B4-BE49-F238E27FC236}">
                <a16:creationId xmlns:a16="http://schemas.microsoft.com/office/drawing/2014/main" id="{BB3C6A54-F688-48D6-8949-FA5893174343}"/>
              </a:ext>
            </a:extLst>
          </p:cNvPr>
          <p:cNvSpPr txBox="1">
            <a:spLocks/>
          </p:cNvSpPr>
          <p:nvPr userDrawn="1"/>
        </p:nvSpPr>
        <p:spPr>
          <a:xfrm>
            <a:off x="474127" y="6407989"/>
            <a:ext cx="4784602"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b="1">
                <a:solidFill>
                  <a:srgbClr val="525252"/>
                </a:solidFill>
                <a:latin typeface="Arial" panose="020B0604020202020204" pitchFamily="34" charset="0"/>
                <a:cs typeface="Arial" panose="020B0604020202020204" pitchFamily="34" charset="0"/>
              </a:rPr>
              <a:t>FSA&amp; Moody's - Enhancing the FSA Lender &amp; Borrower Experience</a:t>
            </a:r>
          </a:p>
        </p:txBody>
      </p:sp>
      <p:sp>
        <p:nvSpPr>
          <p:cNvPr id="9" name="TextBox 8">
            <a:extLst>
              <a:ext uri="{FF2B5EF4-FFF2-40B4-BE49-F238E27FC236}">
                <a16:creationId xmlns:a16="http://schemas.microsoft.com/office/drawing/2014/main" id="{765172DE-3464-4836-BDA3-63B81F946FC0}"/>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2" name="Rectangle 1">
            <a:extLst>
              <a:ext uri="{FF2B5EF4-FFF2-40B4-BE49-F238E27FC236}">
                <a16:creationId xmlns:a16="http://schemas.microsoft.com/office/drawing/2014/main" id="{FB42F50D-44AE-5FFB-19B4-E73C73D2BE89}"/>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2578209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058021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4C2C927F-B822-4A52-A3A7-98ED709930EF}"/>
              </a:ext>
            </a:extLst>
          </p:cNvPr>
          <p:cNvGrpSpPr/>
          <p:nvPr userDrawn="1"/>
        </p:nvGrpSpPr>
        <p:grpSpPr>
          <a:xfrm>
            <a:off x="0" y="1016"/>
            <a:ext cx="12198096" cy="6856984"/>
            <a:chOff x="0" y="1016"/>
            <a:chExt cx="12198096" cy="6856984"/>
          </a:xfrm>
        </p:grpSpPr>
        <p:pic>
          <p:nvPicPr>
            <p:cNvPr id="10" name="Picture 9">
              <a:extLst>
                <a:ext uri="{FF2B5EF4-FFF2-40B4-BE49-F238E27FC236}">
                  <a16:creationId xmlns:a16="http://schemas.microsoft.com/office/drawing/2014/main" id="{BB54EECB-6D6B-40AF-A903-A626958C6EE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1" b="64"/>
            <a:stretch/>
          </p:blipFill>
          <p:spPr>
            <a:xfrm>
              <a:off x="0" y="1016"/>
              <a:ext cx="12198096" cy="6856984"/>
            </a:xfrm>
            <a:prstGeom prst="rect">
              <a:avLst/>
            </a:prstGeom>
          </p:spPr>
        </p:pic>
        <p:sp>
          <p:nvSpPr>
            <p:cNvPr id="3" name="Rectangle 2">
              <a:extLst>
                <a:ext uri="{FF2B5EF4-FFF2-40B4-BE49-F238E27FC236}">
                  <a16:creationId xmlns:a16="http://schemas.microsoft.com/office/drawing/2014/main" id="{63B9E6DC-1D5F-44B2-B788-5FB2B823F771}"/>
                </a:ext>
              </a:extLst>
            </p:cNvPr>
            <p:cNvSpPr/>
            <p:nvPr userDrawn="1"/>
          </p:nvSpPr>
          <p:spPr>
            <a:xfrm>
              <a:off x="348343" y="246743"/>
              <a:ext cx="5617028" cy="783771"/>
            </a:xfrm>
            <a:prstGeom prst="rect">
              <a:avLst/>
            </a:prstGeom>
            <a:solidFill>
              <a:schemeClr val="tx1"/>
            </a:solid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solidFill>
              </a:endParaRPr>
            </a:p>
          </p:txBody>
        </p:sp>
      </p:grpSp>
      <p:sp>
        <p:nvSpPr>
          <p:cNvPr id="8" name="Rectangle 7"/>
          <p:cNvSpPr/>
          <p:nvPr userDrawn="1"/>
        </p:nvSpPr>
        <p:spPr bwMode="black">
          <a:xfrm>
            <a:off x="630936" y="1165440"/>
            <a:ext cx="8125200" cy="4990359"/>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Trebuchet MS" panose="020B0603020202020204" pitchFamily="34" charset="0"/>
            </a:endParaRPr>
          </a:p>
        </p:txBody>
      </p:sp>
      <p:pic>
        <p:nvPicPr>
          <p:cNvPr id="90241" name="Picture 129">
            <a:extLst>
              <a:ext uri="{FF2B5EF4-FFF2-40B4-BE49-F238E27FC236}">
                <a16:creationId xmlns:a16="http://schemas.microsoft.com/office/drawing/2014/main" id="{38064191-C2AA-4B42-BCFE-EEA4BAEC5723}"/>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95772" y="2958448"/>
            <a:ext cx="3795528" cy="140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6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3867505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5C1261DA-C54A-4F53-93CD-ECAAFFDCC8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FD731B6C-C63B-41A2-A5F0-3493A3E5A12B}"/>
              </a:ext>
            </a:extLst>
          </p:cNvPr>
          <p:cNvSpPr/>
          <p:nvPr userDrawn="1"/>
        </p:nvSpPr>
        <p:spPr>
          <a:xfrm>
            <a:off x="1" y="3978275"/>
            <a:ext cx="12192000" cy="1929385"/>
          </a:xfrm>
          <a:prstGeom prst="rect">
            <a:avLst/>
          </a:prstGeom>
          <a:solidFill>
            <a:srgbClr val="0028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6">
            <a:extLst>
              <a:ext uri="{FF2B5EF4-FFF2-40B4-BE49-F238E27FC236}">
                <a16:creationId xmlns:a16="http://schemas.microsoft.com/office/drawing/2014/main" id="{716EF905-7471-4414-A8F4-89114DAC9352}"/>
              </a:ext>
            </a:extLst>
          </p:cNvPr>
          <p:cNvSpPr>
            <a:spLocks noGrp="1"/>
          </p:cNvSpPr>
          <p:nvPr>
            <p:ph type="body" sz="quarter" idx="11" hasCustomPrompt="1"/>
          </p:nvPr>
        </p:nvSpPr>
        <p:spPr>
          <a:xfrm>
            <a:off x="7708" y="3978275"/>
            <a:ext cx="4059936" cy="1929385"/>
          </a:xfrm>
        </p:spPr>
        <p:txBody>
          <a:bodyPr lIns="457200" tIns="457200" rIns="2286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01</a:t>
            </a:r>
            <a:br>
              <a:rPr lang="en-US"/>
            </a:br>
            <a:r>
              <a:rPr lang="en-US"/>
              <a:t>Address</a:t>
            </a:r>
            <a:br>
              <a:rPr lang="en-US"/>
            </a:br>
            <a:r>
              <a:rPr lang="en-US"/>
              <a:t>Email</a:t>
            </a:r>
            <a:br>
              <a:rPr lang="en-US"/>
            </a:br>
            <a:r>
              <a:rPr lang="en-US"/>
              <a:t>Phone</a:t>
            </a:r>
          </a:p>
        </p:txBody>
      </p:sp>
      <p:sp>
        <p:nvSpPr>
          <p:cNvPr id="13" name="Text Placeholder 6">
            <a:extLst>
              <a:ext uri="{FF2B5EF4-FFF2-40B4-BE49-F238E27FC236}">
                <a16:creationId xmlns:a16="http://schemas.microsoft.com/office/drawing/2014/main" id="{BFF14E5B-5E87-4926-9259-AC45F3E8F44C}"/>
              </a:ext>
            </a:extLst>
          </p:cNvPr>
          <p:cNvSpPr>
            <a:spLocks noGrp="1"/>
          </p:cNvSpPr>
          <p:nvPr>
            <p:ph type="body" sz="quarter" idx="12" hasCustomPrompt="1"/>
          </p:nvPr>
        </p:nvSpPr>
        <p:spPr>
          <a:xfrm>
            <a:off x="4072297" y="3978275"/>
            <a:ext cx="4059936" cy="1929385"/>
          </a:xfrm>
        </p:spPr>
        <p:txBody>
          <a:bodyPr lIns="228600" tIns="457200" rIns="2286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02</a:t>
            </a:r>
            <a:br>
              <a:rPr lang="en-US"/>
            </a:br>
            <a:r>
              <a:rPr lang="en-US"/>
              <a:t>Address</a:t>
            </a:r>
            <a:br>
              <a:rPr lang="en-US"/>
            </a:br>
            <a:r>
              <a:rPr lang="en-US"/>
              <a:t>Email</a:t>
            </a:r>
            <a:br>
              <a:rPr lang="en-US"/>
            </a:br>
            <a:r>
              <a:rPr lang="en-US"/>
              <a:t>Phone</a:t>
            </a:r>
          </a:p>
        </p:txBody>
      </p:sp>
      <p:sp>
        <p:nvSpPr>
          <p:cNvPr id="14" name="Text Placeholder 6">
            <a:extLst>
              <a:ext uri="{FF2B5EF4-FFF2-40B4-BE49-F238E27FC236}">
                <a16:creationId xmlns:a16="http://schemas.microsoft.com/office/drawing/2014/main" id="{A0E0B712-EEE9-4C75-BC3F-5B3ABA5AE637}"/>
              </a:ext>
            </a:extLst>
          </p:cNvPr>
          <p:cNvSpPr>
            <a:spLocks noGrp="1"/>
          </p:cNvSpPr>
          <p:nvPr>
            <p:ph type="body" sz="quarter" idx="13" hasCustomPrompt="1"/>
          </p:nvPr>
        </p:nvSpPr>
        <p:spPr>
          <a:xfrm>
            <a:off x="8153864" y="3978275"/>
            <a:ext cx="4038136" cy="1929384"/>
          </a:xfrm>
        </p:spPr>
        <p:txBody>
          <a:bodyPr lIns="228600" tIns="457200" rIns="4572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03</a:t>
            </a:r>
            <a:br>
              <a:rPr lang="en-US"/>
            </a:br>
            <a:r>
              <a:rPr lang="en-US"/>
              <a:t>Address</a:t>
            </a:r>
            <a:br>
              <a:rPr lang="en-US"/>
            </a:br>
            <a:r>
              <a:rPr lang="en-US"/>
              <a:t>Email</a:t>
            </a:r>
            <a:br>
              <a:rPr lang="en-US"/>
            </a:br>
            <a:r>
              <a:rPr lang="en-US"/>
              <a:t>Phone</a:t>
            </a:r>
          </a:p>
        </p:txBody>
      </p:sp>
      <p:sp>
        <p:nvSpPr>
          <p:cNvPr id="15" name="Text Placeholder 5">
            <a:extLst>
              <a:ext uri="{FF2B5EF4-FFF2-40B4-BE49-F238E27FC236}">
                <a16:creationId xmlns:a16="http://schemas.microsoft.com/office/drawing/2014/main" id="{5514003A-CEE0-4601-BDD5-64C08961FB6D}"/>
              </a:ext>
            </a:extLst>
          </p:cNvPr>
          <p:cNvSpPr>
            <a:spLocks noGrp="1"/>
          </p:cNvSpPr>
          <p:nvPr>
            <p:ph type="body" sz="quarter" idx="10"/>
          </p:nvPr>
        </p:nvSpPr>
        <p:spPr>
          <a:xfrm>
            <a:off x="6715762" y="5907660"/>
            <a:ext cx="5445759" cy="950341"/>
          </a:xfrm>
        </p:spPr>
        <p:txBody>
          <a:bodyPr rIns="457200" bIns="0" anchor="ctr" anchorCtr="0">
            <a:noAutofit/>
          </a:bodyPr>
          <a:lstStyle>
            <a:lvl1pPr algn="r">
              <a:defRPr sz="2400">
                <a:solidFill>
                  <a:schemeClr val="bg1"/>
                </a:solidFill>
              </a:defRPr>
            </a:lvl1pPr>
            <a:lvl2pPr algn="r">
              <a:defRPr sz="2400">
                <a:solidFill>
                  <a:schemeClr val="bg1"/>
                </a:solidFill>
              </a:defRPr>
            </a:lvl2pPr>
            <a:lvl3pPr algn="r">
              <a:defRPr sz="2400">
                <a:solidFill>
                  <a:schemeClr val="bg1"/>
                </a:solidFill>
              </a:defRPr>
            </a:lvl3pPr>
            <a:lvl4pPr algn="r">
              <a:defRPr sz="2400">
                <a:solidFill>
                  <a:schemeClr val="bg1"/>
                </a:solidFill>
              </a:defRPr>
            </a:lvl4pPr>
            <a:lvl5pPr algn="r">
              <a:defRPr sz="2400">
                <a:solidFill>
                  <a:schemeClr val="bg1"/>
                </a:solidFill>
              </a:defRPr>
            </a:lvl5pPr>
          </a:lstStyle>
          <a:p>
            <a:pPr lvl="0"/>
            <a:endParaRPr lang="en-US"/>
          </a:p>
        </p:txBody>
      </p:sp>
    </p:spTree>
    <p:extLst>
      <p:ext uri="{BB962C8B-B14F-4D97-AF65-F5344CB8AC3E}">
        <p14:creationId xmlns:p14="http://schemas.microsoft.com/office/powerpoint/2010/main" val="1808200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02E223-C6F2-48A5-952B-4E835919065A}"/>
              </a:ext>
            </a:extLst>
          </p:cNvPr>
          <p:cNvGraphicFramePr>
            <a:graphicFrameLocks noChangeAspect="1"/>
          </p:cNvGraphicFramePr>
          <p:nvPr userDrawn="1">
            <p:custDataLst>
              <p:tags r:id="rId1"/>
            </p:custDataLst>
            <p:extLst>
              <p:ext uri="{D42A27DB-BD31-4B8C-83A1-F6EECF244321}">
                <p14:modId xmlns:p14="http://schemas.microsoft.com/office/powerpoint/2010/main" val="1481028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4A02E223-C6F2-48A5-952B-4E835919065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userDrawn="1"/>
        </p:nvGrpSpPr>
        <p:grpSpPr>
          <a:xfrm>
            <a:off x="-3377" y="-1"/>
            <a:ext cx="12195977" cy="6858001"/>
            <a:chOff x="-3377" y="-1"/>
            <a:chExt cx="12195977" cy="6858001"/>
          </a:xfrm>
        </p:grpSpPr>
        <p:sp>
          <p:nvSpPr>
            <p:cNvPr id="50" name="No fly zone"/>
            <p:cNvSpPr/>
            <p:nvPr/>
          </p:nvSpPr>
          <p:spPr>
            <a:xfrm>
              <a:off x="-3377"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grpSp>
    </p:spTree>
    <p:extLst>
      <p:ext uri="{BB962C8B-B14F-4D97-AF65-F5344CB8AC3E}">
        <p14:creationId xmlns:p14="http://schemas.microsoft.com/office/powerpoint/2010/main" val="3517009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333023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pic>
        <p:nvPicPr>
          <p:cNvPr id="16" name="Picture 15">
            <a:extLst>
              <a:ext uri="{FF2B5EF4-FFF2-40B4-BE49-F238E27FC236}">
                <a16:creationId xmlns:a16="http://schemas.microsoft.com/office/drawing/2014/main" id="{5A79212D-4E96-447C-B16E-3AA96AED6CE8}"/>
              </a:ext>
            </a:extLst>
          </p:cNvPr>
          <p:cNvPicPr>
            <a:picLocks noChangeAspect="1"/>
          </p:cNvPicPr>
          <p:nvPr userDrawn="1"/>
        </p:nvPicPr>
        <p:blipFill rotWithShape="1">
          <a:blip r:embed="rId6">
            <a:extLst>
              <a:ext uri="{28A0092B-C50C-407E-A947-70E740481C1C}">
                <a14:useLocalDpi xmlns:a14="http://schemas.microsoft.com/office/drawing/2010/main"/>
              </a:ext>
            </a:extLst>
          </a:blip>
          <a:srcRect b="23075"/>
          <a:stretch/>
        </p:blipFill>
        <p:spPr>
          <a:xfrm>
            <a:off x="0" y="1016"/>
            <a:ext cx="12198096" cy="5278168"/>
          </a:xfrm>
          <a:prstGeom prst="rect">
            <a:avLst/>
          </a:prstGeom>
        </p:spPr>
      </p:pic>
      <p:sp>
        <p:nvSpPr>
          <p:cNvPr id="17" name="Rectangle 16">
            <a:extLst>
              <a:ext uri="{FF2B5EF4-FFF2-40B4-BE49-F238E27FC236}">
                <a16:creationId xmlns:a16="http://schemas.microsoft.com/office/drawing/2014/main" id="{21D00AD6-1B34-44BE-A2D6-93C6E7BEA7BB}"/>
              </a:ext>
            </a:extLst>
          </p:cNvPr>
          <p:cNvSpPr/>
          <p:nvPr userDrawn="1"/>
        </p:nvSpPr>
        <p:spPr>
          <a:xfrm>
            <a:off x="0" y="5279183"/>
            <a:ext cx="12192000" cy="157881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pic>
        <p:nvPicPr>
          <p:cNvPr id="19" name="Picture 18">
            <a:extLst>
              <a:ext uri="{FF2B5EF4-FFF2-40B4-BE49-F238E27FC236}">
                <a16:creationId xmlns:a16="http://schemas.microsoft.com/office/drawing/2014/main" id="{010455A4-E9C0-499A-A716-B422CDE4041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731" t="8741" r="102" b="27"/>
          <a:stretch/>
        </p:blipFill>
        <p:spPr>
          <a:xfrm rot="16200000" flipH="1">
            <a:off x="8471921" y="1973272"/>
            <a:ext cx="580573" cy="6858000"/>
          </a:xfrm>
          <a:prstGeom prst="rect">
            <a:avLst/>
          </a:prstGeom>
        </p:spPr>
      </p:pic>
      <p:sp>
        <p:nvSpPr>
          <p:cNvPr id="24" name="Rectangle 23">
            <a:extLst>
              <a:ext uri="{FF2B5EF4-FFF2-40B4-BE49-F238E27FC236}">
                <a16:creationId xmlns:a16="http://schemas.microsoft.com/office/drawing/2014/main" id="{1AC2ADF1-A21D-458E-ADCE-C2EA4148EB09}"/>
              </a:ext>
            </a:extLst>
          </p:cNvPr>
          <p:cNvSpPr/>
          <p:nvPr userDrawn="1"/>
        </p:nvSpPr>
        <p:spPr bwMode="black">
          <a:xfrm>
            <a:off x="630936" y="1165440"/>
            <a:ext cx="8125200" cy="4990359"/>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Trebuchet MS" panose="020B0603020202020204" pitchFamily="34" charset="0"/>
            </a:endParaRPr>
          </a:p>
        </p:txBody>
      </p:sp>
      <p:sp>
        <p:nvSpPr>
          <p:cNvPr id="28" name="Subtitle 2">
            <a:extLst>
              <a:ext uri="{FF2B5EF4-FFF2-40B4-BE49-F238E27FC236}">
                <a16:creationId xmlns:a16="http://schemas.microsoft.com/office/drawing/2014/main" id="{0AD407D8-47AF-40D7-930D-6417A4345594}"/>
              </a:ext>
            </a:extLst>
          </p:cNvPr>
          <p:cNvSpPr>
            <a:spLocks noGrp="1"/>
          </p:cNvSpPr>
          <p:nvPr>
            <p:ph type="subTitle" idx="1" hasCustomPrompt="1"/>
          </p:nvPr>
        </p:nvSpPr>
        <p:spPr bwMode="white">
          <a:xfrm>
            <a:off x="1117415" y="5495706"/>
            <a:ext cx="6868800" cy="436195"/>
          </a:xfrm>
          <a:prstGeom prst="rect">
            <a:avLst/>
          </a:prstGeom>
        </p:spPr>
        <p:txBody>
          <a:bodyPr anchor="ctr"/>
          <a:lstStyle>
            <a:lvl1pPr marL="0" indent="0" algn="l">
              <a:lnSpc>
                <a:spcPct val="110000"/>
              </a:lnSpc>
              <a:buNone/>
              <a:defRPr sz="1600" baseline="0">
                <a:solidFill>
                  <a:schemeClr val="bg1"/>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9" name="Title 1">
            <a:extLst>
              <a:ext uri="{FF2B5EF4-FFF2-40B4-BE49-F238E27FC236}">
                <a16:creationId xmlns:a16="http://schemas.microsoft.com/office/drawing/2014/main" id="{C1211374-A6CB-4414-961D-31F40ABE6C42}"/>
              </a:ext>
            </a:extLst>
          </p:cNvPr>
          <p:cNvSpPr>
            <a:spLocks noGrp="1"/>
          </p:cNvSpPr>
          <p:nvPr>
            <p:ph type="ctrTitle" hasCustomPrompt="1"/>
          </p:nvPr>
        </p:nvSpPr>
        <p:spPr bwMode="ltGray">
          <a:xfrm>
            <a:off x="1117415" y="1886242"/>
            <a:ext cx="6868800" cy="3138423"/>
          </a:xfrm>
          <a:prstGeom prst="rect">
            <a:avLst/>
          </a:prstGeom>
        </p:spPr>
        <p:txBody>
          <a:bodyPr vert="horz" anchor="b">
            <a:normAutofit/>
          </a:bodyPr>
          <a:lstStyle>
            <a:lvl1pPr algn="l">
              <a:lnSpc>
                <a:spcPct val="93000"/>
              </a:lnSpc>
              <a:defRPr sz="5400" b="1" baseline="0">
                <a:solidFill>
                  <a:schemeClr val="bg1"/>
                </a:solidFill>
                <a:latin typeface="+mj-lt"/>
                <a:ea typeface="+mj-ea"/>
                <a:cs typeface="+mj-cs"/>
                <a:sym typeface="Trebuchet MS" panose="020B0603020202020204" pitchFamily="34" charset="0"/>
              </a:defRPr>
            </a:lvl1pPr>
          </a:lstStyle>
          <a:p>
            <a:r>
              <a:rPr lang="en-US"/>
              <a:t>Title in Title Case</a:t>
            </a:r>
          </a:p>
        </p:txBody>
      </p:sp>
      <p:pic>
        <p:nvPicPr>
          <p:cNvPr id="12" name="Picture 151">
            <a:extLst>
              <a:ext uri="{FF2B5EF4-FFF2-40B4-BE49-F238E27FC236}">
                <a16:creationId xmlns:a16="http://schemas.microsoft.com/office/drawing/2014/main" id="{6F1D373A-4129-41A8-9BB5-C36719456A9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603425" y="5851706"/>
            <a:ext cx="1982357" cy="42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200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53025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pic>
        <p:nvPicPr>
          <p:cNvPr id="12" name="Picture 11">
            <a:extLst>
              <a:ext uri="{FF2B5EF4-FFF2-40B4-BE49-F238E27FC236}">
                <a16:creationId xmlns:a16="http://schemas.microsoft.com/office/drawing/2014/main" id="{0613DF0E-209E-4207-BDE0-9EA376A44D33}"/>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015"/>
            <a:ext cx="12198096" cy="6861429"/>
          </a:xfrm>
          <a:prstGeom prst="rect">
            <a:avLst/>
          </a:prstGeom>
        </p:spPr>
      </p:pic>
      <p:sp>
        <p:nvSpPr>
          <p:cNvPr id="13" name="Rectangle 12">
            <a:extLst>
              <a:ext uri="{FF2B5EF4-FFF2-40B4-BE49-F238E27FC236}">
                <a16:creationId xmlns:a16="http://schemas.microsoft.com/office/drawing/2014/main" id="{A80A7CFA-2041-46AB-BF9B-6E986DCC1C57}"/>
              </a:ext>
            </a:extLst>
          </p:cNvPr>
          <p:cNvSpPr/>
          <p:nvPr userDrawn="1"/>
        </p:nvSpPr>
        <p:spPr>
          <a:xfrm>
            <a:off x="0" y="5943600"/>
            <a:ext cx="12198096" cy="921066"/>
          </a:xfrm>
          <a:prstGeom prst="rect">
            <a:avLst/>
          </a:prstGeom>
          <a:solidFill>
            <a:srgbClr val="000000">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132BAB06-AD2E-4EC5-BC9F-1D0040A2AA8F}"/>
              </a:ext>
            </a:extLst>
          </p:cNvPr>
          <p:cNvSpPr>
            <a:spLocks noGrp="1"/>
          </p:cNvSpPr>
          <p:nvPr>
            <p:ph type="ctrTitle"/>
          </p:nvPr>
        </p:nvSpPr>
        <p:spPr>
          <a:xfrm>
            <a:off x="3048" y="3803904"/>
            <a:ext cx="12188952" cy="2139696"/>
          </a:xfrm>
          <a:solidFill>
            <a:srgbClr val="0028A0">
              <a:alpha val="95000"/>
            </a:srgbClr>
          </a:solidFill>
        </p:spPr>
        <p:txBody>
          <a:bodyPr vert="horz" lIns="457200" tIns="457200" rIns="457200" bIns="457200" anchor="ctr" anchorCtr="0">
            <a:noAutofit/>
          </a:bodyPr>
          <a:lstStyle>
            <a:lvl1pPr algn="l">
              <a:defRPr sz="4400" b="1">
                <a:solidFill>
                  <a:schemeClr val="bg1"/>
                </a:solidFill>
              </a:defRPr>
            </a:lvl1pPr>
          </a:lstStyle>
          <a:p>
            <a:r>
              <a:rPr lang="en-US"/>
              <a:t>Click to edit Master title style</a:t>
            </a:r>
          </a:p>
        </p:txBody>
      </p:sp>
      <p:sp>
        <p:nvSpPr>
          <p:cNvPr id="18" name="Text Placeholder 6">
            <a:extLst>
              <a:ext uri="{FF2B5EF4-FFF2-40B4-BE49-F238E27FC236}">
                <a16:creationId xmlns:a16="http://schemas.microsoft.com/office/drawing/2014/main" id="{26A6E4F9-8B7F-446F-ACBD-97D055132469}"/>
              </a:ext>
            </a:extLst>
          </p:cNvPr>
          <p:cNvSpPr>
            <a:spLocks noGrp="1"/>
          </p:cNvSpPr>
          <p:nvPr>
            <p:ph type="body" sz="quarter" idx="10" hasCustomPrompt="1"/>
          </p:nvPr>
        </p:nvSpPr>
        <p:spPr>
          <a:xfrm>
            <a:off x="459869" y="6231523"/>
            <a:ext cx="7635600" cy="338554"/>
          </a:xfrm>
          <a:noFill/>
        </p:spPr>
        <p:txBody>
          <a:bodyPr wrap="square" lIns="0" tIns="0" rIns="0" bIns="0" rtlCol="0">
            <a:spAutoFit/>
          </a:bodyPr>
          <a:lstStyle>
            <a:lvl1pPr>
              <a:defRPr lang="en-US" sz="2200" b="1" smtClean="0">
                <a:solidFill>
                  <a:schemeClr val="bg1"/>
                </a:solidFill>
                <a:latin typeface="Arial" panose="020B0604020202020204" pitchFamily="34" charset="0"/>
                <a:cs typeface="Arial" panose="020B0604020202020204" pitchFamily="34" charset="0"/>
              </a:defRPr>
            </a:lvl1pPr>
            <a:lvl2pPr>
              <a:defRPr lang="en-US" sz="1800" smtClean="0">
                <a:solidFill>
                  <a:schemeClr val="tx1"/>
                </a:solidFill>
              </a:defRPr>
            </a:lvl2pPr>
            <a:lvl3pPr>
              <a:defRPr lang="en-US" sz="1800" smtClean="0">
                <a:solidFill>
                  <a:schemeClr val="tx1"/>
                </a:solidFill>
              </a:defRPr>
            </a:lvl3pPr>
            <a:lvl4pPr>
              <a:defRPr lang="en-US" sz="1800" smtClean="0">
                <a:solidFill>
                  <a:schemeClr val="tx1"/>
                </a:solidFill>
              </a:defRPr>
            </a:lvl4pPr>
            <a:lvl5pPr>
              <a:defRPr lang="en-GB" sz="1800">
                <a:solidFill>
                  <a:schemeClr val="tx1"/>
                </a:solidFill>
              </a:defRPr>
            </a:lvl5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208651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3BC185E-65CF-41AA-92AF-EB0B33468E49}"/>
              </a:ext>
            </a:extLst>
          </p:cNvPr>
          <p:cNvGraphicFramePr>
            <a:graphicFrameLocks noChangeAspect="1"/>
          </p:cNvGraphicFramePr>
          <p:nvPr userDrawn="1">
            <p:custDataLst>
              <p:tags r:id="rId1"/>
            </p:custDataLst>
            <p:extLst>
              <p:ext uri="{D42A27DB-BD31-4B8C-83A1-F6EECF244321}">
                <p14:modId xmlns:p14="http://schemas.microsoft.com/office/powerpoint/2010/main" val="87290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13BC185E-65CF-41AA-92AF-EB0B33468E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79425" y="457200"/>
            <a:ext cx="11268075" cy="332399"/>
          </a:xfrm>
        </p:spPr>
        <p:txBody>
          <a:bodyPr vert="horz">
            <a:spAutoFit/>
          </a:bodyPr>
          <a:lstStyle>
            <a:lvl1pPr>
              <a:defRPr>
                <a:latin typeface="+mj-lt"/>
                <a:ea typeface="+mj-ea"/>
                <a:cs typeface="+mj-cs"/>
                <a:sym typeface="Trebuchet MS" panose="020B0603020202020204" pitchFamily="34" charset="0"/>
              </a:defRPr>
            </a:lvl1pPr>
          </a:lstStyle>
          <a:p>
            <a:r>
              <a:rPr lang="en-US"/>
              <a:t>Click to add title</a:t>
            </a:r>
          </a:p>
        </p:txBody>
      </p:sp>
      <p:sp>
        <p:nvSpPr>
          <p:cNvPr id="10" name="TextBox 9">
            <a:extLst>
              <a:ext uri="{FF2B5EF4-FFF2-40B4-BE49-F238E27FC236}">
                <a16:creationId xmlns:a16="http://schemas.microsoft.com/office/drawing/2014/main" id="{1DA9927B-0879-4388-BB46-A79F1F64C45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2" name="Rectangle 1">
            <a:extLst>
              <a:ext uri="{FF2B5EF4-FFF2-40B4-BE49-F238E27FC236}">
                <a16:creationId xmlns:a16="http://schemas.microsoft.com/office/drawing/2014/main" id="{BC9E78CB-AF24-2F3E-8F2E-2E0FB5D2EECB}"/>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817930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3BC185E-65CF-41AA-92AF-EB0B33468E49}"/>
              </a:ext>
            </a:extLst>
          </p:cNvPr>
          <p:cNvGraphicFramePr>
            <a:graphicFrameLocks noChangeAspect="1"/>
          </p:cNvGraphicFramePr>
          <p:nvPr userDrawn="1">
            <p:custDataLst>
              <p:tags r:id="rId1"/>
            </p:custDataLst>
            <p:extLst>
              <p:ext uri="{D42A27DB-BD31-4B8C-83A1-F6EECF244321}">
                <p14:modId xmlns:p14="http://schemas.microsoft.com/office/powerpoint/2010/main" val="2955688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13BC185E-65CF-41AA-92AF-EB0B33468E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79425" y="457200"/>
            <a:ext cx="11268075" cy="332399"/>
          </a:xfrm>
        </p:spPr>
        <p:txBody>
          <a:bodyPr vert="horz">
            <a:spAutoFit/>
          </a:bodyPr>
          <a:lstStyle>
            <a:lvl1pPr>
              <a:defRPr>
                <a:latin typeface="+mj-lt"/>
                <a:ea typeface="+mj-ea"/>
                <a:cs typeface="+mj-cs"/>
                <a:sym typeface="Trebuchet MS" panose="020B0603020202020204" pitchFamily="34" charset="0"/>
              </a:defRPr>
            </a:lvl1pPr>
          </a:lstStyle>
          <a:p>
            <a:r>
              <a:rPr lang="en-US"/>
              <a:t>Click to add title</a:t>
            </a:r>
          </a:p>
        </p:txBody>
      </p:sp>
      <p:sp>
        <p:nvSpPr>
          <p:cNvPr id="18" name="TextBox 17">
            <a:extLst>
              <a:ext uri="{FF2B5EF4-FFF2-40B4-BE49-F238E27FC236}">
                <a16:creationId xmlns:a16="http://schemas.microsoft.com/office/drawing/2014/main" id="{A038D0D9-945F-4C2B-8B39-89C788653EE5}"/>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2" name="Rectangle 1">
            <a:extLst>
              <a:ext uri="{FF2B5EF4-FFF2-40B4-BE49-F238E27FC236}">
                <a16:creationId xmlns:a16="http://schemas.microsoft.com/office/drawing/2014/main" id="{A0CAFD8F-A4E3-171B-FF65-4D35D19178DB}"/>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1072171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TWO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5" y="1828801"/>
            <a:ext cx="5480050"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79425" y="1077238"/>
            <a:ext cx="1126807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5" name="Content Placeholder 2"/>
          <p:cNvSpPr>
            <a:spLocks noGrp="1"/>
          </p:cNvSpPr>
          <p:nvPr>
            <p:ph idx="11"/>
          </p:nvPr>
        </p:nvSpPr>
        <p:spPr>
          <a:xfrm>
            <a:off x="6232526" y="1828801"/>
            <a:ext cx="5514974" cy="4114800"/>
          </a:xfrm>
        </p:spPr>
        <p:txBody>
          <a:bodyPr numCol="1">
            <a:noAutofit/>
          </a:bodyPr>
          <a:lst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a:lvl5pPr>
          </a:lstStyle>
          <a:p>
            <a:pPr lvl="0"/>
            <a:r>
              <a:rPr lang="en-US"/>
              <a:t>Click to edit Master text styles</a:t>
            </a:r>
          </a:p>
          <a:p>
            <a:pPr lvl="1"/>
            <a:r>
              <a:rPr lang="en-US"/>
              <a:t>Second level </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016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93FFFF9-C92B-4EB4-8EB0-3D80E4EC51C4}"/>
              </a:ext>
            </a:extLst>
          </p:cNvPr>
          <p:cNvGraphicFramePr>
            <a:graphicFrameLocks noChangeAspect="1"/>
          </p:cNvGraphicFramePr>
          <p:nvPr userDrawn="1">
            <p:custDataLst>
              <p:tags r:id="rId1"/>
            </p:custDataLst>
            <p:extLst>
              <p:ext uri="{D42A27DB-BD31-4B8C-83A1-F6EECF244321}">
                <p14:modId xmlns:p14="http://schemas.microsoft.com/office/powerpoint/2010/main" val="558988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5" name="Object 4" hidden="1">
                        <a:extLst>
                          <a:ext uri="{FF2B5EF4-FFF2-40B4-BE49-F238E27FC236}">
                            <a16:creationId xmlns:a16="http://schemas.microsoft.com/office/drawing/2014/main" id="{D93FFFF9-C92B-4EB4-8EB0-3D80E4EC51C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479425" y="2085628"/>
            <a:ext cx="11268075" cy="4072976"/>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79425" y="457200"/>
            <a:ext cx="11268075" cy="332399"/>
          </a:xfrm>
        </p:spPr>
        <p:txBody>
          <a:bodyPr vert="horz"/>
          <a:lstStyle>
            <a:lvl1pPr>
              <a:defRPr>
                <a:latin typeface="+mj-lt"/>
                <a:ea typeface="+mj-ea"/>
                <a:cs typeface="+mj-cs"/>
              </a:defRPr>
            </a:lvl1pPr>
          </a:lstStyle>
          <a:p>
            <a:r>
              <a:rPr lang="en-US"/>
              <a:t>Click to add title</a:t>
            </a:r>
          </a:p>
        </p:txBody>
      </p:sp>
      <p:sp>
        <p:nvSpPr>
          <p:cNvPr id="11" name="Rectangle 10">
            <a:extLst>
              <a:ext uri="{FF2B5EF4-FFF2-40B4-BE49-F238E27FC236}">
                <a16:creationId xmlns:a16="http://schemas.microsoft.com/office/drawing/2014/main" id="{0F3C7194-AE32-4844-9E45-A8BC3DE8EC53}"/>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asterTitle">
            <a:extLst>
              <a:ext uri="{FF2B5EF4-FFF2-40B4-BE49-F238E27FC236}">
                <a16:creationId xmlns:a16="http://schemas.microsoft.com/office/drawing/2014/main" id="{395D7DBC-C545-491B-AF44-5E31708E26D1}"/>
              </a:ext>
            </a:extLst>
          </p:cNvPr>
          <p:cNvSpPr txBox="1">
            <a:spLocks/>
          </p:cNvSpPr>
          <p:nvPr userDrawn="1"/>
        </p:nvSpPr>
        <p:spPr>
          <a:xfrm>
            <a:off x="8201024" y="6407989"/>
            <a:ext cx="3086513" cy="301750"/>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200" b="1">
              <a:solidFill>
                <a:srgbClr val="525252"/>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F995F81-64D8-4FD2-B570-07229019CD04}"/>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3" name="Rectangle 2">
            <a:extLst>
              <a:ext uri="{FF2B5EF4-FFF2-40B4-BE49-F238E27FC236}">
                <a16:creationId xmlns:a16="http://schemas.microsoft.com/office/drawing/2014/main" id="{00371460-82B5-EB51-C0EB-9F8F6DB5405D}"/>
              </a:ext>
            </a:extLst>
          </p:cNvPr>
          <p:cNvSpPr/>
          <p:nvPr userDrawn="1"/>
        </p:nvSpPr>
        <p:spPr>
          <a:xfrm>
            <a:off x="9559021" y="6398568"/>
            <a:ext cx="193193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785542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3B9746D-95D8-413C-A8C7-CC11258D8E10}"/>
              </a:ext>
            </a:extLst>
          </p:cNvPr>
          <p:cNvGraphicFramePr>
            <a:graphicFrameLocks noChangeAspect="1"/>
          </p:cNvGraphicFramePr>
          <p:nvPr userDrawn="1">
            <p:custDataLst>
              <p:tags r:id="rId1"/>
            </p:custDataLst>
            <p:extLst>
              <p:ext uri="{D42A27DB-BD31-4B8C-83A1-F6EECF244321}">
                <p14:modId xmlns:p14="http://schemas.microsoft.com/office/powerpoint/2010/main" val="23972925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93B9746D-95D8-413C-A8C7-CC11258D8E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2111F2D-A5F3-4121-8C6E-9125FC7AA532}"/>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79425" y="2158987"/>
            <a:ext cx="3894575" cy="541687"/>
          </a:xfrm>
          <a:prstGeom prst="rect">
            <a:avLst/>
          </a:prstGeom>
        </p:spPr>
        <p:txBody>
          <a:bodyPr>
            <a:noAutofit/>
          </a:bodyPr>
          <a:lstStyle>
            <a:lvl1pPr marL="0" indent="0" algn="l">
              <a:buNone/>
              <a:defRPr sz="1600">
                <a:solidFill>
                  <a:srgbClr val="595959"/>
                </a:solidFill>
                <a:latin typeface="+mn-lt"/>
                <a:ea typeface="+mn-ea"/>
                <a:cs typeface="+mn-cs"/>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79425" y="1227048"/>
            <a:ext cx="3894575"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2038678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E8C105-8066-4392-8468-1CB2E925956D}"/>
              </a:ext>
            </a:extLst>
          </p:cNvPr>
          <p:cNvGraphicFramePr>
            <a:graphicFrameLocks noChangeAspect="1"/>
          </p:cNvGraphicFramePr>
          <p:nvPr userDrawn="1">
            <p:custDataLst>
              <p:tags r:id="rId1"/>
            </p:custDataLst>
            <p:extLst>
              <p:ext uri="{D42A27DB-BD31-4B8C-83A1-F6EECF244321}">
                <p14:modId xmlns:p14="http://schemas.microsoft.com/office/powerpoint/2010/main" val="1414761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F0E8C105-8066-4392-8468-1CB2E925956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AAECAB6-C685-4C1A-976F-AC2A995C34FC}"/>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42633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C54C48-6D3D-43CD-83BE-0ACE9F1C754C}"/>
              </a:ext>
            </a:extLst>
          </p:cNvPr>
          <p:cNvGraphicFramePr>
            <a:graphicFrameLocks noChangeAspect="1"/>
          </p:cNvGraphicFramePr>
          <p:nvPr userDrawn="1">
            <p:custDataLst>
              <p:tags r:id="rId1"/>
            </p:custDataLst>
            <p:extLst>
              <p:ext uri="{D42A27DB-BD31-4B8C-83A1-F6EECF244321}">
                <p14:modId xmlns:p14="http://schemas.microsoft.com/office/powerpoint/2010/main" val="233479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EDC54C48-6D3D-43CD-83BE-0ACE9F1C75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AF4F8B5-4B5B-4ED6-A5A9-68C0A2B9AE8B}"/>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Title 1"/>
          <p:cNvSpPr>
            <a:spLocks noGrp="1"/>
          </p:cNvSpPr>
          <p:nvPr>
            <p:ph type="title" hasCustomPrompt="1"/>
          </p:nvPr>
        </p:nvSpPr>
        <p:spPr bwMode="blackWhite">
          <a:xfrm>
            <a:off x="630000" y="3826800"/>
            <a:ext cx="10936800" cy="2041200"/>
          </a:xfrm>
        </p:spPr>
        <p:txBody>
          <a:bodyPr vert="horz" anchor="t">
            <a:noAutofit/>
          </a:bodyPr>
          <a:lstStyle>
            <a:lvl1pPr>
              <a:defRPr sz="5400" b="1">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474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5A0B418-CB57-4632-A2CD-6247869FF4B9}"/>
              </a:ext>
            </a:extLst>
          </p:cNvPr>
          <p:cNvGraphicFramePr>
            <a:graphicFrameLocks noChangeAspect="1"/>
          </p:cNvGraphicFramePr>
          <p:nvPr userDrawn="1">
            <p:custDataLst>
              <p:tags r:id="rId1"/>
            </p:custDataLst>
            <p:extLst>
              <p:ext uri="{D42A27DB-BD31-4B8C-83A1-F6EECF244321}">
                <p14:modId xmlns:p14="http://schemas.microsoft.com/office/powerpoint/2010/main" val="1216921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A5A0B418-CB57-4632-A2CD-6247869FF4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687CEC-92F5-4564-A3B7-C3230FB0FB60}"/>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79425" y="2681103"/>
            <a:ext cx="3278456" cy="1495794"/>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4" name="TextBox 13">
            <a:extLst>
              <a:ext uri="{FF2B5EF4-FFF2-40B4-BE49-F238E27FC236}">
                <a16:creationId xmlns:a16="http://schemas.microsoft.com/office/drawing/2014/main" id="{460C68E0-C947-4C6B-88E0-3843A0477329}"/>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98824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D47BD21-77C5-4FAF-80A3-D7FB6D9D71FD}"/>
              </a:ext>
            </a:extLst>
          </p:cNvPr>
          <p:cNvGraphicFramePr>
            <a:graphicFrameLocks noChangeAspect="1"/>
          </p:cNvGraphicFramePr>
          <p:nvPr userDrawn="1">
            <p:custDataLst>
              <p:tags r:id="rId1"/>
            </p:custDataLst>
            <p:extLst>
              <p:ext uri="{D42A27DB-BD31-4B8C-83A1-F6EECF244321}">
                <p14:modId xmlns:p14="http://schemas.microsoft.com/office/powerpoint/2010/main" val="2169818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4" name="Object 3" hidden="1">
                        <a:extLst>
                          <a:ext uri="{FF2B5EF4-FFF2-40B4-BE49-F238E27FC236}">
                            <a16:creationId xmlns:a16="http://schemas.microsoft.com/office/drawing/2014/main" id="{5D47BD21-77C5-4FAF-80A3-D7FB6D9D71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9425" y="457200"/>
            <a:ext cx="6499676" cy="332399"/>
          </a:xfrm>
          <a:prstGeom prst="rect">
            <a:avLst/>
          </a:prstGeom>
        </p:spPr>
        <p:txBody>
          <a:bodyPr vert="horz"/>
          <a:lstStyle>
            <a:lvl1pPr>
              <a:defRPr>
                <a:latin typeface="+mj-lt"/>
                <a:ea typeface="+mj-ea"/>
                <a:cs typeface="+mj-cs"/>
                <a:sym typeface="Trebuchet MS" panose="020B0603020202020204" pitchFamily="34" charset="0"/>
              </a:defRPr>
            </a:lvl1pPr>
          </a:lstStyle>
          <a:p>
            <a:r>
              <a:rPr lang="en-US"/>
              <a:t>Click to add title</a:t>
            </a:r>
          </a:p>
        </p:txBody>
      </p:sp>
      <p:sp>
        <p:nvSpPr>
          <p:cNvPr id="15" name="TextBox 14">
            <a:extLst>
              <a:ext uri="{FF2B5EF4-FFF2-40B4-BE49-F238E27FC236}">
                <a16:creationId xmlns:a16="http://schemas.microsoft.com/office/drawing/2014/main" id="{946BC330-3635-4ECA-A960-CFF602A1CA22}"/>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2633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AEDCC13-7A0F-4663-B7F0-938F77848041}"/>
              </a:ext>
            </a:extLst>
          </p:cNvPr>
          <p:cNvGraphicFramePr>
            <a:graphicFrameLocks noChangeAspect="1"/>
          </p:cNvGraphicFramePr>
          <p:nvPr userDrawn="1">
            <p:custDataLst>
              <p:tags r:id="rId1"/>
            </p:custDataLst>
            <p:extLst>
              <p:ext uri="{D42A27DB-BD31-4B8C-83A1-F6EECF244321}">
                <p14:modId xmlns:p14="http://schemas.microsoft.com/office/powerpoint/2010/main" val="3505628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4" name="Object 3" hidden="1">
                        <a:extLst>
                          <a:ext uri="{FF2B5EF4-FFF2-40B4-BE49-F238E27FC236}">
                            <a16:creationId xmlns:a16="http://schemas.microsoft.com/office/drawing/2014/main" id="{3AEDCC13-7A0F-4663-B7F0-938F778480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9425" y="457200"/>
            <a:ext cx="8252159" cy="332399"/>
          </a:xfrm>
          <a:prstGeom prst="rect">
            <a:avLst/>
          </a:prstGeom>
        </p:spPr>
        <p:txBody>
          <a:bodyPr vert="horz"/>
          <a:lstStyle>
            <a:lvl1pPr>
              <a:defRPr>
                <a:latin typeface="+mj-lt"/>
                <a:ea typeface="+mj-ea"/>
                <a:cs typeface="+mj-cs"/>
                <a:sym typeface="Trebuchet MS" panose="020B0603020202020204" pitchFamily="34" charset="0"/>
              </a:defRPr>
            </a:lvl1pPr>
          </a:lstStyle>
          <a:p>
            <a:r>
              <a:rPr lang="en-US"/>
              <a:t>Click to add title</a:t>
            </a:r>
          </a:p>
        </p:txBody>
      </p:sp>
      <p:sp>
        <p:nvSpPr>
          <p:cNvPr id="14" name="TextBox 13">
            <a:extLst>
              <a:ext uri="{FF2B5EF4-FFF2-40B4-BE49-F238E27FC236}">
                <a16:creationId xmlns:a16="http://schemas.microsoft.com/office/drawing/2014/main" id="{29663637-445D-446B-8913-F94D30B2828F}"/>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88792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47EC230-4748-41F7-8FFE-8E455176D5DF}"/>
              </a:ext>
            </a:extLst>
          </p:cNvPr>
          <p:cNvGraphicFramePr>
            <a:graphicFrameLocks noChangeAspect="1"/>
          </p:cNvGraphicFramePr>
          <p:nvPr userDrawn="1">
            <p:custDataLst>
              <p:tags r:id="rId1"/>
            </p:custDataLst>
            <p:extLst>
              <p:ext uri="{D42A27DB-BD31-4B8C-83A1-F6EECF244321}">
                <p14:modId xmlns:p14="http://schemas.microsoft.com/office/powerpoint/2010/main" val="796331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447EC230-4748-41F7-8FFE-8E455176D5D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79425" y="2681103"/>
            <a:ext cx="3278456" cy="1495794"/>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3" name="TextBox 12">
            <a:extLst>
              <a:ext uri="{FF2B5EF4-FFF2-40B4-BE49-F238E27FC236}">
                <a16:creationId xmlns:a16="http://schemas.microsoft.com/office/drawing/2014/main" id="{AD9C7328-FF1C-46DA-AE76-70D367EC30E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7296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08736D4-F3D0-42D4-8911-171D05F68625}"/>
              </a:ext>
            </a:extLst>
          </p:cNvPr>
          <p:cNvGraphicFramePr>
            <a:graphicFrameLocks noChangeAspect="1"/>
          </p:cNvGraphicFramePr>
          <p:nvPr userDrawn="1">
            <p:custDataLst>
              <p:tags r:id="rId1"/>
            </p:custDataLst>
            <p:extLst>
              <p:ext uri="{D42A27DB-BD31-4B8C-83A1-F6EECF244321}">
                <p14:modId xmlns:p14="http://schemas.microsoft.com/office/powerpoint/2010/main" val="30838187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C08736D4-F3D0-42D4-8911-171D05F6862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9425" y="1785600"/>
            <a:ext cx="4538975" cy="3286800"/>
          </a:xfrm>
          <a:prstGeom prst="rect">
            <a:avLst/>
          </a:prstGeom>
          <a:noFill/>
        </p:spPr>
        <p:txBody>
          <a:bodyPr vert="horz" wrap="square" lIns="0" tIns="0" rIns="320040" bIns="0"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9" name="TextBox 18">
            <a:extLst>
              <a:ext uri="{FF2B5EF4-FFF2-40B4-BE49-F238E27FC236}">
                <a16:creationId xmlns:a16="http://schemas.microsoft.com/office/drawing/2014/main" id="{9A4C7F45-791A-4780-9AFE-BEAF503AD65A}"/>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054246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7557911-F42D-4AB9-A456-45AEE94EFB58}"/>
              </a:ext>
            </a:extLst>
          </p:cNvPr>
          <p:cNvGraphicFramePr>
            <a:graphicFrameLocks noChangeAspect="1"/>
          </p:cNvGraphicFramePr>
          <p:nvPr userDrawn="1">
            <p:custDataLst>
              <p:tags r:id="rId1"/>
            </p:custDataLst>
            <p:extLst>
              <p:ext uri="{D42A27DB-BD31-4B8C-83A1-F6EECF244321}">
                <p14:modId xmlns:p14="http://schemas.microsoft.com/office/powerpoint/2010/main" val="27697364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E7557911-F42D-4AB9-A456-45AEE94EFB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79425" y="1785600"/>
            <a:ext cx="6399063" cy="3286800"/>
          </a:xfrm>
          <a:prstGeom prst="rect">
            <a:avLst/>
          </a:prstGeom>
        </p:spPr>
        <p:txBody>
          <a:bodyPr vert="horz" anchor="ctr">
            <a:noAutofit/>
          </a:bodyPr>
          <a:lstStyle>
            <a:lvl1pPr>
              <a:defRPr sz="4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TextBox 16">
            <a:extLst>
              <a:ext uri="{FF2B5EF4-FFF2-40B4-BE49-F238E27FC236}">
                <a16:creationId xmlns:a16="http://schemas.microsoft.com/office/drawing/2014/main" id="{39D77F33-82B7-4DAB-90F5-5612C7095260}"/>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40183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 Text &amp; 2/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4038601"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4038601" y="0"/>
            <a:ext cx="8149691"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517586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2505773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5B5E76B-04A3-4A93-88F5-E67B224D38E4}"/>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19" name="Text Placeholder 21">
            <a:extLst>
              <a:ext uri="{FF2B5EF4-FFF2-40B4-BE49-F238E27FC236}">
                <a16:creationId xmlns:a16="http://schemas.microsoft.com/office/drawing/2014/main" id="{56B5B344-795F-47AA-81A3-8E910542834A}"/>
              </a:ext>
            </a:extLst>
          </p:cNvPr>
          <p:cNvSpPr>
            <a:spLocks noGrp="1"/>
          </p:cNvSpPr>
          <p:nvPr>
            <p:ph type="body" sz="quarter" idx="10" hasCustomPrompt="1"/>
          </p:nvPr>
        </p:nvSpPr>
        <p:spPr>
          <a:xfrm>
            <a:off x="479425" y="2764203"/>
            <a:ext cx="2629213" cy="1314311"/>
          </a:xfrm>
        </p:spPr>
        <p:txBody>
          <a:bodyPr anchor="ctr"/>
          <a:lstStyle>
            <a:lvl1pPr>
              <a:defRPr sz="2400" b="0">
                <a:solidFill>
                  <a:schemeClr val="tx2"/>
                </a:solidFill>
              </a:defRPr>
            </a:lvl1pPr>
          </a:lstStyle>
          <a:p>
            <a:pPr lvl="0"/>
            <a:r>
              <a:rPr lang="en-US"/>
              <a:t>Click to add title</a:t>
            </a:r>
          </a:p>
        </p:txBody>
      </p:sp>
    </p:spTree>
    <p:extLst>
      <p:ext uri="{BB962C8B-B14F-4D97-AF65-F5344CB8AC3E}">
        <p14:creationId xmlns:p14="http://schemas.microsoft.com/office/powerpoint/2010/main" val="23661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88255A-08FB-4D3A-AC84-D1128F9169E3}"/>
              </a:ext>
            </a:extLst>
          </p:cNvPr>
          <p:cNvGraphicFramePr>
            <a:graphicFrameLocks noChangeAspect="1"/>
          </p:cNvGraphicFramePr>
          <p:nvPr userDrawn="1">
            <p:custDataLst>
              <p:tags r:id="rId1"/>
            </p:custDataLst>
            <p:extLst>
              <p:ext uri="{D42A27DB-BD31-4B8C-83A1-F6EECF244321}">
                <p14:modId xmlns:p14="http://schemas.microsoft.com/office/powerpoint/2010/main" val="4122321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E888255A-08FB-4D3A-AC84-D1128F9169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79425" y="2764203"/>
            <a:ext cx="2629213"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1" name="TextBox 10">
            <a:extLst>
              <a:ext uri="{FF2B5EF4-FFF2-40B4-BE49-F238E27FC236}">
                <a16:creationId xmlns:a16="http://schemas.microsoft.com/office/drawing/2014/main" id="{0BE2E653-004D-44D6-9FBF-E5D23289EDE3}"/>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85100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C6615-E170-4FE7-A338-115CFBE20475}"/>
              </a:ext>
            </a:extLst>
          </p:cNvPr>
          <p:cNvGraphicFramePr>
            <a:graphicFrameLocks noChangeAspect="1"/>
          </p:cNvGraphicFramePr>
          <p:nvPr userDrawn="1">
            <p:custDataLst>
              <p:tags r:id="rId1"/>
            </p:custDataLst>
            <p:extLst>
              <p:ext uri="{D42A27DB-BD31-4B8C-83A1-F6EECF244321}">
                <p14:modId xmlns:p14="http://schemas.microsoft.com/office/powerpoint/2010/main" val="41241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3E1C6615-E170-4FE7-A338-115CFBE204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982D736-5604-46B7-812D-80D6D8F2E1C9}"/>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9425" y="1785600"/>
            <a:ext cx="4212810" cy="3286800"/>
          </a:xfrm>
          <a:prstGeom prst="rect">
            <a:avLst/>
          </a:prstGeom>
        </p:spPr>
        <p:txBody>
          <a:bodyPr vert="horz" anchor="ctr">
            <a:noAutofit/>
          </a:bodyPr>
          <a:lstStyle>
            <a:lvl1pPr>
              <a:defRPr sz="4400" b="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CC74CC-2671-46D2-B79C-CA6A4BB6B1AE}"/>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29799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52F2B2B-07C6-463E-AE82-7E776382421A}"/>
              </a:ext>
            </a:extLst>
          </p:cNvPr>
          <p:cNvGraphicFramePr>
            <a:graphicFrameLocks noChangeAspect="1"/>
          </p:cNvGraphicFramePr>
          <p:nvPr userDrawn="1">
            <p:custDataLst>
              <p:tags r:id="rId1"/>
            </p:custDataLst>
            <p:extLst>
              <p:ext uri="{D42A27DB-BD31-4B8C-83A1-F6EECF244321}">
                <p14:modId xmlns:p14="http://schemas.microsoft.com/office/powerpoint/2010/main" val="914391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C52F2B2B-07C6-463E-AE82-7E77638242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6DA797B-A806-4CBB-8A58-6B4825C6C7A3}"/>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4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9425" y="1785600"/>
            <a:ext cx="4212810" cy="3286800"/>
          </a:xfrm>
          <a:prstGeom prst="rect">
            <a:avLst/>
          </a:prstGeom>
        </p:spPr>
        <p:txBody>
          <a:bodyPr vert="horz" anchor="ctr">
            <a:noAutofit/>
          </a:bodyPr>
          <a:lstStyle>
            <a:lvl1pPr>
              <a:defRPr sz="4400" b="0">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1" name="TextBox 10">
            <a:extLst>
              <a:ext uri="{FF2B5EF4-FFF2-40B4-BE49-F238E27FC236}">
                <a16:creationId xmlns:a16="http://schemas.microsoft.com/office/drawing/2014/main" id="{D7618957-BF54-4690-9891-ADB9C367884E}"/>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03816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751ECD6-F1C5-4156-950B-BDCB6E95C209}"/>
              </a:ext>
            </a:extLst>
          </p:cNvPr>
          <p:cNvGraphicFramePr>
            <a:graphicFrameLocks noChangeAspect="1"/>
          </p:cNvGraphicFramePr>
          <p:nvPr userDrawn="1">
            <p:custDataLst>
              <p:tags r:id="rId1"/>
            </p:custDataLst>
            <p:extLst>
              <p:ext uri="{D42A27DB-BD31-4B8C-83A1-F6EECF244321}">
                <p14:modId xmlns:p14="http://schemas.microsoft.com/office/powerpoint/2010/main" val="986170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2751ECD6-F1C5-4156-950B-BDCB6E95C20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BB42B0E-D5EC-492F-80C0-F9EB1F7F6713}"/>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9425" y="457200"/>
            <a:ext cx="4898397" cy="332399"/>
          </a:xfrm>
          <a:prstGeom prst="rect">
            <a:avLst/>
          </a:prstGeom>
        </p:spPr>
        <p:txBody>
          <a:bodyPr vert="horz"/>
          <a:lstStyle>
            <a:lvl1pPr>
              <a:defRPr>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AF2F206-E86E-410D-9046-2C83DB37CC10}"/>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92280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DD59D6E-6BEB-40F2-8A46-A697AE723BBB}"/>
              </a:ext>
            </a:extLst>
          </p:cNvPr>
          <p:cNvGraphicFramePr>
            <a:graphicFrameLocks noChangeAspect="1"/>
          </p:cNvGraphicFramePr>
          <p:nvPr userDrawn="1">
            <p:custDataLst>
              <p:tags r:id="rId1"/>
            </p:custDataLst>
            <p:extLst>
              <p:ext uri="{D42A27DB-BD31-4B8C-83A1-F6EECF244321}">
                <p14:modId xmlns:p14="http://schemas.microsoft.com/office/powerpoint/2010/main" val="247449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4" name="Object 3" hidden="1">
                        <a:extLst>
                          <a:ext uri="{FF2B5EF4-FFF2-40B4-BE49-F238E27FC236}">
                            <a16:creationId xmlns:a16="http://schemas.microsoft.com/office/drawing/2014/main" id="{2DD59D6E-6BEB-40F2-8A46-A697AE723B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9425" y="457200"/>
            <a:ext cx="4898397" cy="3323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2" name="TextBox 11">
            <a:extLst>
              <a:ext uri="{FF2B5EF4-FFF2-40B4-BE49-F238E27FC236}">
                <a16:creationId xmlns:a16="http://schemas.microsoft.com/office/drawing/2014/main" id="{61E0E227-D13E-4338-AA2D-0C7CCF44B990}"/>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60265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05B1B4A-FE87-4621-8B44-10209A24CF99}"/>
              </a:ext>
            </a:extLst>
          </p:cNvPr>
          <p:cNvGraphicFramePr>
            <a:graphicFrameLocks noChangeAspect="1"/>
          </p:cNvGraphicFramePr>
          <p:nvPr userDrawn="1">
            <p:custDataLst>
              <p:tags r:id="rId1"/>
            </p:custDataLst>
            <p:extLst>
              <p:ext uri="{D42A27DB-BD31-4B8C-83A1-F6EECF244321}">
                <p14:modId xmlns:p14="http://schemas.microsoft.com/office/powerpoint/2010/main" val="572734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4" name="Object 3" hidden="1">
                        <a:extLst>
                          <a:ext uri="{FF2B5EF4-FFF2-40B4-BE49-F238E27FC236}">
                            <a16:creationId xmlns:a16="http://schemas.microsoft.com/office/drawing/2014/main" id="{D05B1B4A-FE87-4621-8B44-10209A24CF9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20EB30E-51EF-4A7E-86A6-4B93A56C3FC8}"/>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9425" y="457200"/>
            <a:ext cx="6405071" cy="332399"/>
          </a:xfrm>
          <a:prstGeom prst="rect">
            <a:avLst/>
          </a:prstGeom>
        </p:spPr>
        <p:txBody>
          <a:bodyPr vert="horz"/>
          <a:lstStyle>
            <a:lvl1pPr>
              <a:defRPr>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DC05770-003B-48DB-BFC5-9AE93C998966}"/>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33878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F1339DE-18F0-4B8F-9C44-BEE900D5F369}"/>
              </a:ext>
            </a:extLst>
          </p:cNvPr>
          <p:cNvGraphicFramePr>
            <a:graphicFrameLocks noChangeAspect="1"/>
          </p:cNvGraphicFramePr>
          <p:nvPr userDrawn="1">
            <p:custDataLst>
              <p:tags r:id="rId1"/>
            </p:custDataLst>
            <p:extLst>
              <p:ext uri="{D42A27DB-BD31-4B8C-83A1-F6EECF244321}">
                <p14:modId xmlns:p14="http://schemas.microsoft.com/office/powerpoint/2010/main" val="1937296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4" name="Object 3" hidden="1">
                        <a:extLst>
                          <a:ext uri="{FF2B5EF4-FFF2-40B4-BE49-F238E27FC236}">
                            <a16:creationId xmlns:a16="http://schemas.microsoft.com/office/drawing/2014/main" id="{1F1339DE-18F0-4B8F-9C44-BEE900D5F3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1"/>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9425" y="457200"/>
            <a:ext cx="6405071" cy="3323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1" name="TextBox 10">
            <a:extLst>
              <a:ext uri="{FF2B5EF4-FFF2-40B4-BE49-F238E27FC236}">
                <a16:creationId xmlns:a16="http://schemas.microsoft.com/office/drawing/2014/main" id="{36143D84-1281-43F8-9F9A-7B51184BC172}"/>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82827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DEEE409-6B45-4DFA-851C-674AFA8550DB}"/>
              </a:ext>
            </a:extLst>
          </p:cNvPr>
          <p:cNvGraphicFramePr>
            <a:graphicFrameLocks noChangeAspect="1"/>
          </p:cNvGraphicFramePr>
          <p:nvPr userDrawn="1">
            <p:custDataLst>
              <p:tags r:id="rId1"/>
            </p:custDataLst>
            <p:extLst>
              <p:ext uri="{D42A27DB-BD31-4B8C-83A1-F6EECF244321}">
                <p14:modId xmlns:p14="http://schemas.microsoft.com/office/powerpoint/2010/main" val="4128743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9DEEE409-6B45-4DFA-851C-674AFA8550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630000" y="3826333"/>
            <a:ext cx="10933200"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TextBox 11">
            <a:extLst>
              <a:ext uri="{FF2B5EF4-FFF2-40B4-BE49-F238E27FC236}">
                <a16:creationId xmlns:a16="http://schemas.microsoft.com/office/drawing/2014/main" id="{6CB70439-8ECB-4C1F-AC20-3CB9997C627E}"/>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38865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F319E38-FAE5-4E99-A176-94810BA3B4A0}"/>
              </a:ext>
            </a:extLst>
          </p:cNvPr>
          <p:cNvGraphicFramePr>
            <a:graphicFrameLocks noChangeAspect="1"/>
          </p:cNvGraphicFramePr>
          <p:nvPr userDrawn="1">
            <p:custDataLst>
              <p:tags r:id="rId1"/>
            </p:custDataLst>
            <p:extLst>
              <p:ext uri="{D42A27DB-BD31-4B8C-83A1-F6EECF244321}">
                <p14:modId xmlns:p14="http://schemas.microsoft.com/office/powerpoint/2010/main" val="40097708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3" name="Object 2" hidden="1">
                        <a:extLst>
                          <a:ext uri="{FF2B5EF4-FFF2-40B4-BE49-F238E27FC236}">
                            <a16:creationId xmlns:a16="http://schemas.microsoft.com/office/drawing/2014/main" id="{3F319E38-FAE5-4E99-A176-94810BA3B4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1F489FB-63AA-4C00-B9A4-5C5D8B9B60CE}"/>
              </a:ext>
            </a:extLst>
          </p:cNvPr>
          <p:cNvSpPr/>
          <p:nvPr userDrawn="1">
            <p:custDataLst>
              <p:tags r:id="rId2"/>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5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232289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3 Text &amp; 1/3 Size Image">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8153400" cy="6858000"/>
          </a:xfrm>
          <a:noFill/>
          <a:ln>
            <a:noFill/>
          </a:ln>
        </p:spPr>
        <p:txBody>
          <a:bodyPr lIns="457200" tIns="457200" rIns="457200" bIns="822960" numCol="1"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8153400" y="0"/>
            <a:ext cx="4034893" cy="6858000"/>
          </a:xfrm>
        </p:spPr>
        <p:txBody>
          <a:bodyPr lIns="548640" tIns="548640" rIns="548640" bIns="54864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12282699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3791079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Trebuchet MS" panose="020B0603020202020204" pitchFamily="34" charset="0"/>
            </a:endParaRPr>
          </a:p>
        </p:txBody>
      </p:sp>
      <p:sp>
        <p:nvSpPr>
          <p:cNvPr id="9" name="TextBox 8">
            <a:extLst>
              <a:ext uri="{FF2B5EF4-FFF2-40B4-BE49-F238E27FC236}">
                <a16:creationId xmlns:a16="http://schemas.microsoft.com/office/drawing/2014/main" id="{1A4B2537-793A-413C-AE43-BD07BE847962}"/>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51809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6C6F7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0439236-093D-43F6-BEA6-64D467A77FB4}"/>
              </a:ext>
            </a:extLst>
          </p:cNvPr>
          <p:cNvGraphicFramePr>
            <a:graphicFrameLocks noChangeAspect="1"/>
          </p:cNvGraphicFramePr>
          <p:nvPr userDrawn="1">
            <p:custDataLst>
              <p:tags r:id="rId1"/>
            </p:custDataLst>
            <p:extLst>
              <p:ext uri="{D42A27DB-BD31-4B8C-83A1-F6EECF244321}">
                <p14:modId xmlns:p14="http://schemas.microsoft.com/office/powerpoint/2010/main" val="1597478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6" name="Object 5" hidden="1">
                        <a:extLst>
                          <a:ext uri="{FF2B5EF4-FFF2-40B4-BE49-F238E27FC236}">
                            <a16:creationId xmlns:a16="http://schemas.microsoft.com/office/drawing/2014/main" id="{60439236-093D-43F6-BEA6-64D467A77F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8CDBFF20-EB26-4581-8D17-AB3137721815}"/>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9425" y="457200"/>
            <a:ext cx="11268075" cy="332399"/>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520808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3551EEC-94BC-45EA-8062-48F7ADA13394}"/>
              </a:ext>
            </a:extLst>
          </p:cNvPr>
          <p:cNvGraphicFramePr>
            <a:graphicFrameLocks noChangeAspect="1"/>
          </p:cNvGraphicFramePr>
          <p:nvPr userDrawn="1">
            <p:custDataLst>
              <p:tags r:id="rId1"/>
            </p:custDataLst>
            <p:extLst>
              <p:ext uri="{D42A27DB-BD31-4B8C-83A1-F6EECF244321}">
                <p14:modId xmlns:p14="http://schemas.microsoft.com/office/powerpoint/2010/main" val="1126219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2" name="Object 1" hidden="1">
                        <a:extLst>
                          <a:ext uri="{FF2B5EF4-FFF2-40B4-BE49-F238E27FC236}">
                            <a16:creationId xmlns:a16="http://schemas.microsoft.com/office/drawing/2014/main" id="{43551EEC-94BC-45EA-8062-48F7ADA1339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9425" y="2577934"/>
            <a:ext cx="2969975"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0">
                <a:solidFill>
                  <a:schemeClr val="tx2"/>
                </a:solidFill>
                <a:latin typeface="+mn-lt"/>
                <a:ea typeface="+mn-ea"/>
                <a:cs typeface="+mn-cs"/>
                <a:sym typeface="Trebuchet MS" panose="020B0603020202020204" pitchFamily="34" charset="0"/>
              </a:rPr>
              <a:t>Table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E9B4FB7-8C9D-4A6E-9F43-E5EFE606E698}"/>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566027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03635CC-DC7F-4706-AC62-FCF54B9F217B}"/>
              </a:ext>
            </a:extLst>
          </p:cNvPr>
          <p:cNvGraphicFramePr>
            <a:graphicFrameLocks noChangeAspect="1"/>
          </p:cNvGraphicFramePr>
          <p:nvPr userDrawn="1">
            <p:custDataLst>
              <p:tags r:id="rId1"/>
            </p:custDataLst>
            <p:extLst>
              <p:ext uri="{D42A27DB-BD31-4B8C-83A1-F6EECF244321}">
                <p14:modId xmlns:p14="http://schemas.microsoft.com/office/powerpoint/2010/main" val="12079078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2" name="Object 1" hidden="1">
                        <a:extLst>
                          <a:ext uri="{FF2B5EF4-FFF2-40B4-BE49-F238E27FC236}">
                            <a16:creationId xmlns:a16="http://schemas.microsoft.com/office/drawing/2014/main" id="{E03635CC-DC7F-4706-AC62-FCF54B9F21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013CF42F-00CE-4004-AF79-6B86F1B29347}"/>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44596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073F6E7-F688-4560-B2D9-5FDAD0980741}"/>
              </a:ext>
            </a:extLst>
          </p:cNvPr>
          <p:cNvGraphicFramePr>
            <a:graphicFrameLocks noChangeAspect="1"/>
          </p:cNvGraphicFramePr>
          <p:nvPr userDrawn="1">
            <p:custDataLst>
              <p:tags r:id="rId1"/>
            </p:custDataLst>
            <p:extLst>
              <p:ext uri="{D42A27DB-BD31-4B8C-83A1-F6EECF244321}">
                <p14:modId xmlns:p14="http://schemas.microsoft.com/office/powerpoint/2010/main" val="1554709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2" name="Object 1" hidden="1">
                        <a:extLst>
                          <a:ext uri="{FF2B5EF4-FFF2-40B4-BE49-F238E27FC236}">
                            <a16:creationId xmlns:a16="http://schemas.microsoft.com/office/drawing/2014/main" id="{5073F6E7-F688-4560-B2D9-5FDAD098074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542126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BFDFB34-EFCD-406C-A93D-BEA9B9004CFD}"/>
              </a:ext>
            </a:extLst>
          </p:cNvPr>
          <p:cNvGraphicFramePr>
            <a:graphicFrameLocks noChangeAspect="1"/>
          </p:cNvGraphicFramePr>
          <p:nvPr userDrawn="1">
            <p:custDataLst>
              <p:tags r:id="rId1"/>
            </p:custDataLst>
            <p:extLst>
              <p:ext uri="{D42A27DB-BD31-4B8C-83A1-F6EECF244321}">
                <p14:modId xmlns:p14="http://schemas.microsoft.com/office/powerpoint/2010/main" val="654069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2" name="Object 1" hidden="1">
                        <a:extLst>
                          <a:ext uri="{FF2B5EF4-FFF2-40B4-BE49-F238E27FC236}">
                            <a16:creationId xmlns:a16="http://schemas.microsoft.com/office/drawing/2014/main" id="{0BFDFB34-EFCD-406C-A93D-BEA9B9004CF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160CA99F-F26F-4337-8F8F-A5BE5BC21E3A}"/>
              </a:ext>
            </a:extLst>
          </p:cNvPr>
          <p:cNvSpPr txBox="1"/>
          <p:nvPr userDrawn="1"/>
        </p:nvSpPr>
        <p:spPr>
          <a:xfrm>
            <a:off x="479425" y="457200"/>
            <a:ext cx="11268075" cy="486928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2" spcCol="182880" rtlCol="0" fromWordArt="0" anchor="t" anchorCtr="0" forceAA="0" compatLnSpc="1">
            <a:prstTxWarp prst="textNoShape">
              <a:avLst/>
            </a:prstTxWarp>
            <a:noAutofit/>
          </a:bodyPr>
          <a:lstStyle/>
          <a:p>
            <a:pPr algn="l">
              <a:spcBef>
                <a:spcPts val="600"/>
              </a:spcBef>
            </a:pPr>
            <a:r>
              <a:rPr lang="en-US" sz="630">
                <a:solidFill>
                  <a:srgbClr val="595959"/>
                </a:solidFill>
              </a:rPr>
              <a:t>© 2021 Moody’s Corporation, Moody’s Investors Service, Inc., Moody’s Analytics, Inc. and/or their licensors and affiliates (collectively, “MOODY’S”). All rights reserved.</a:t>
            </a:r>
          </a:p>
          <a:p>
            <a:pPr algn="l">
              <a:spcBef>
                <a:spcPts val="600"/>
              </a:spcBef>
            </a:pPr>
            <a:r>
              <a:rPr lang="en-US" sz="630" b="1">
                <a:solidFill>
                  <a:srgbClr val="595959"/>
                </a:solidFill>
              </a:rPr>
              <a:t>CREDIT RATINGS ISSUED BY MOODY'S INVESTORS SERVICE, INC. AND/OR ITS CREDIT RATINGS AFFILIATES ARE MOODY’S CURRENT OPINIONS OF THE RELATIVE FUTURE CREDIT RISK OF ENTITIES, CREDIT COMMITMENTS, OR DEBT OR DEBT-LIKE SECURITIES, AND MATERIALS, PRODUCTS, SERVICES AND INFORMATION PUBLISHED BY MOODY’S (COLLECTIVELY, “PUBLICATIONS”) MAY INCLUDE SUCH CURRENT OPINIONS. MOODY’S INVESTORS SERVICE DEFINES CREDIT RISK AS THE RISK THAT AN ENTITY MAY NOT MEET ITS CONTRACTUAL FINANCIAL OBLIGATIONS AS THEY COME DUE AND ANY ESTIMATED FINANCIAL LOSS IN THE EVENT OF DEFAULT OR IMPAIRMENT. SEE MOODY’S RATING SYMBOLS AND DEFINITIONS PUBLICATION FOR INFORMATION ON THE TYPES OF CONTRACTUAL FINANCIAL OBLIGATIONS ADDRESSED BY MOODY’S INVESTORS SERVICE CREDIT RATINGS. CREDIT RATINGS DO NOT ADDRESS ANY OTHER RISK, INCLUDING BUT NOT LIMITED TO: LIQUIDITY RISK, MARKET VALUE RISK, OR PRICE VOLATILITY. CREDIT RATINGS, NON-CREDIT ASSESSMENTS (“ASSESSMENTS”), AND OTHER OPINIONS INCLUDED IN MOODY’S PUBLICATIONS ARE NOT STATEMENTS OF CURRENT OR HISTORICAL FACT. MOODY’S PUBLICATIONS MAY ALSO INCLUDE QUANTITATIVE MODEL-BASED ESTIMATES OF CREDIT RISK AND RELATED OPINIONS OR COMMENTARY PUBLISHED BY MOODY’S ANALYTICS, INC. AND/OR ITS AFFILIATES. MOODY’S CREDIT RATINGS, ASSESSMENTS, OTHER OPINIONS AND PUBLICATIONS DO NOT CONSTITUTE OR PROVIDE INVESTMENT OR FINANCIAL ADVICE, AND MOODY’S CREDIT RATINGS, ASSESSMENTS, OTHER OPINIONS AND PUBLICATIONS ARE NOT AND DO NOT PROVIDE RECOMMENDATIONS TO PURCHASE, SELL, OR HOLD PARTICULAR SECURITIES. MOODY’S CREDIT RATINGS, ASSESSMENTS, OTHER OPINIONS AND PUBLICATIONS DO NOT COMMENT ON THE SUITABILITY OF AN INVESTMENT FOR ANY PARTICULAR INVESTOR. MOODY’S ISSUES ITS CREDIT RATINGS, ASSESSMENTS AND OTHER OPINIONS AND PUBLISHES ITS PUBLICATIONS WITH THE EXPECTATION AND UNDERSTANDING THAT EACH INVESTOR WILL, WITH DUE CARE, MAKE ITS OWN STUDY AND EVALUATION OF EACH SECURITY THAT IS UNDER CONSIDERATION FOR PURCHASE, HOLDING, OR SALE.</a:t>
            </a:r>
          </a:p>
          <a:p>
            <a:pPr algn="l">
              <a:spcBef>
                <a:spcPts val="600"/>
              </a:spcBef>
            </a:pPr>
            <a:r>
              <a:rPr lang="en-US" sz="630">
                <a:solidFill>
                  <a:srgbClr val="595959"/>
                </a:solidFill>
              </a:rPr>
              <a:t>MOODY’S CREDIT RATINGS, ASSESSMENTS, OTHER OPINIONS, AND PUBLICATIONS ARE NOT INTENDED FOR USE BY RETAIL INVESTORS AND IT WOULD BE RECKLESS AND INAPPROPRIATE FOR RETAIL INVESTORS TO USE MOODY’S CREDIT RATINGS, ASSESSMENTS, OTHER OPINIONS OR PUBLICATIONS WHEN MAKING AN INVESTMENT DECISION. IF IN DOUBT YOU SHOULD CONTACT YOUR FINANCIAL OR OTHER PROFESSIONAL ADVISER.</a:t>
            </a:r>
          </a:p>
          <a:p>
            <a:pPr algn="l">
              <a:spcBef>
                <a:spcPts val="600"/>
              </a:spcBef>
            </a:pPr>
            <a:r>
              <a:rPr lang="en-US" sz="630">
                <a:solidFill>
                  <a:srgbClr val="595959"/>
                </a:solidFill>
              </a:rPr>
              <a:t>ALL INFORMATION CONTAINED HEREIN IS PROTECTED BY LAW, INCLUDING BUT NOT LIMITED TO, COPYRIGHT LAW, AND NONE OF SUCH INFORMATION MAY BE COPIED OR OTHERWISE REPRODUCED, REPACKAGED, FURTHER TRANSMITTED, TRANSFERRED, DISSEMINATED, REDISTRIBUTED OR RESOLD, OR STORED FOR SUBSEQUENT USE FOR ANY SUCH PURPOSE, IN WHOLE OR IN PART, IN ANY FORM OR MANNER OR BY ANY MEANS WHATSOEVER, BY ANY PERSON WITHOUT MOODY’S PRIOR WRITTEN CONSENT.</a:t>
            </a:r>
          </a:p>
          <a:p>
            <a:pPr algn="l">
              <a:spcBef>
                <a:spcPts val="600"/>
              </a:spcBef>
            </a:pPr>
            <a:r>
              <a:rPr lang="en-US" sz="630">
                <a:solidFill>
                  <a:srgbClr val="595959"/>
                </a:solidFill>
              </a:rPr>
              <a:t>MOODY’S CREDIT RATINGS, ASSESSMENTS, OTHER OPINIONS AND PUBLICATIONS ARE NOT INTENDED FOR USE BY ANY PERSON AS A BENCHMARK AS THAT TERM IS DEFINED FOR REGULATORY PURPOSES AND MUST NOT BE USED IN ANY WAY THAT COULD RESULT IN THEM BEING CONSIDERED A BENCHMARK.</a:t>
            </a:r>
          </a:p>
          <a:p>
            <a:pPr algn="l">
              <a:spcBef>
                <a:spcPts val="600"/>
              </a:spcBef>
            </a:pPr>
            <a:r>
              <a:rPr lang="en-US" sz="630">
                <a:solidFill>
                  <a:srgbClr val="595959"/>
                </a:solidFill>
              </a:rPr>
              <a:t>All information contained herein is obtained by MOODY’S from sources believed by it to be accurate and reliable. Because of the possibility of human or mechanical error as well as other factors, however, all information contained herein is provided “AS IS” without warranty of any kind. MOODY'S adopts all necessary measures so that the information it uses in assigning a credit rating is of sufficient quality and from sources MOODY'S considers to be reliable including, when appropriate, independent third-party sources. However, MOODY’S is not an auditor and cannot in every instance independently verify or validate information received in the rating process or in preparing its Publications.</a:t>
            </a:r>
          </a:p>
          <a:p>
            <a:pPr algn="l">
              <a:spcBef>
                <a:spcPts val="600"/>
              </a:spcBef>
            </a:pPr>
            <a:r>
              <a:rPr lang="en-US" sz="630">
                <a:solidFill>
                  <a:srgbClr val="595959"/>
                </a:solidFill>
              </a:rPr>
              <a:t>To the extent permitted by law, MOODY’S and its directors, officers, employees, agents, representatives, licensors and suppliers disclaim liability to any person or entity for any indirect, special, consequential, or incidental losses or damages whatsoever arising from or in connection with the information contained herein or the use of or inability to use any such information, even if MOODY’S or any of its directors, officers, employees, agents, representatives, licensors or suppliers is advised in advance of the possibility of such losses or damages, including but not limited to: (a) any loss of present or prospective profits or (b) any loss or damage arising where the relevant financial instrument is not the subject of a particular credit rating assigned by MOODY’S.</a:t>
            </a:r>
          </a:p>
          <a:p>
            <a:pPr algn="l">
              <a:spcBef>
                <a:spcPts val="600"/>
              </a:spcBef>
            </a:pPr>
            <a:r>
              <a:rPr lang="en-US" sz="630">
                <a:solidFill>
                  <a:srgbClr val="595959"/>
                </a:solidFill>
              </a:rPr>
              <a:t>To the extent permitted by law, MOODY’S and its directors, officers, employees, agents, representatives, licensors and suppliers disclaim liability for any direct or compensatory losses or damages caused to any person or entity, including but not limited to by any negligence (but excluding fraud, willful misconduct or any other type of liability that, for the avoidance of doubt, by law cannot be excluded) on the part of, or any contingency within or beyond the control of, MOODY’S or any of its directors, officers, employees, agents, representatives, licensors or suppliers, arising from or in connection with the information contained herein or the use of or inability to use any such information.</a:t>
            </a:r>
          </a:p>
          <a:p>
            <a:pPr algn="l">
              <a:spcBef>
                <a:spcPts val="600"/>
              </a:spcBef>
            </a:pPr>
            <a:r>
              <a:rPr lang="en-US" sz="630">
                <a:solidFill>
                  <a:srgbClr val="595959"/>
                </a:solidFill>
              </a:rPr>
              <a:t>NO WARRANTY, EXPRESS OR IMPLIED, AS TO THE ACCURACY, TIMELINESS, COMPLETENESS, MERCHANTABILITY OR FITNESS FOR ANY PARTICULAR PURPOSE OF ANY CREDIT RATING, ASSESSMENT, OTHER OPINION OR INFORMATION IS GIVEN OR MADE BY MOODY’S IN ANY FORM OR MANNER WHATSOEVER.</a:t>
            </a:r>
          </a:p>
          <a:p>
            <a:pPr algn="l">
              <a:spcBef>
                <a:spcPts val="600"/>
              </a:spcBef>
            </a:pPr>
            <a:r>
              <a:rPr lang="en-US" sz="630">
                <a:solidFill>
                  <a:srgbClr val="595959"/>
                </a:solidFill>
              </a:rPr>
              <a:t>Moody’s Investors Service, Inc., a wholly-owned credit rating agency subsidiary of Moody’s Corporation (“MCO”), hereby discloses that most issuers of debt securities (including corporate and municipal bonds, debentures, notes and commercial paper) and preferred stock rated by Moody’s Investors Service, Inc. have, prior to assignment of any credit rating, agreed to pay to Moody’s Investors Service, Inc. for credit ratings opinions and services rendered by it fees ranging from $1,000 to approximately $2,700,000. MCO and Moody’s investors Service also maintain policies and procedures to address the independence of Moody’s Investors Service credit ratings and credit rating processes. Information regarding certain affiliations that may exist between directors of MCO and rated entities, and between entities who hold credit ratings from Moody’s Investors Service and have also publicly reported to the SEC an ownership interest in MCO of more than 5%, is posted annually at </a:t>
            </a:r>
            <a:r>
              <a:rPr lang="en-US" sz="630">
                <a:solidFill>
                  <a:srgbClr val="595959"/>
                </a:solidFill>
                <a:hlinkClick r:id="rId5"/>
              </a:rPr>
              <a:t>www.moodys.com</a:t>
            </a:r>
            <a:r>
              <a:rPr lang="en-US" sz="630">
                <a:solidFill>
                  <a:srgbClr val="595959"/>
                </a:solidFill>
              </a:rPr>
              <a:t> under the heading “Investor Relations — Corporate Governance — Director and Shareholder Affiliation Policy.”</a:t>
            </a:r>
          </a:p>
          <a:p>
            <a:pPr algn="l">
              <a:spcBef>
                <a:spcPts val="600"/>
              </a:spcBef>
            </a:pPr>
            <a:r>
              <a:rPr lang="en-US" sz="630">
                <a:solidFill>
                  <a:srgbClr val="595959"/>
                </a:solidFill>
              </a:rPr>
              <a:t>Additional terms for Australia only: Any publication into Australia of this document is pursuant to the Australian Financial Services License of MOODY’S affiliate, Moody’s Investors Service Pty Limited ABN 61 003 399 657AFSL 336969 and/or Moody’s Analytics Australia Pty Ltd ABN 94 105 136 972 AFSL 383569 (as applicable). This document is intended to be provided only to “wholesale clients” within the meaning of section 761G of the Corporations Act 2001. By continuing to access this document from within Australia, you represent to MOODY’S that you are, or are accessing the document as a representative of, a “wholesale client” and that neither you nor the entity you represent will directly or indirectly disseminate this document or its contents to “retail clients” within the meaning of section 761G of the Corporations Act 2001. MOODY’S credit rating is an opinion as to the creditworthiness of a debt obligation of the issuer, not on the equity securities of the issuer or any form of security that is available to retail investors.</a:t>
            </a:r>
          </a:p>
          <a:p>
            <a:pPr algn="l">
              <a:spcBef>
                <a:spcPts val="600"/>
              </a:spcBef>
            </a:pPr>
            <a:r>
              <a:rPr lang="en-US" sz="630">
                <a:solidFill>
                  <a:srgbClr val="595959"/>
                </a:solidFill>
              </a:rPr>
              <a:t>Additional terms for Japan only: Moody's Japan K.K. (“MJKK”) is a wholly-owned credit rating agency subsidiary of Moody's Group Japan G.K., which is wholly-owned by Moody’s Overseas Holdings Inc., a wholly-owned subsidiary of MCO. Moody’s SF Japan K.K. (“MSFJ”) is a wholly-owned credit rating agency subsidiary of MJKK. MSFJ is not a Nationally Recognized Statistical Rating Organization (“NRSRO”). Therefore, credit ratings assigned by MSFJ are Non-NRSRO Credit Ratings. Non-NRSRO Credit Ratings are assigned by an entity that is not a NRSRO and, consequently, the rated obligation will not qualify for certain types of treatment under U.S. laws. MJKK and MSFJ are credit rating agencies registered with the Japan Financial Services Agency and their registration numbers are FSA Commissioner (Ratings) No. 2 and 3 respectively.</a:t>
            </a:r>
          </a:p>
          <a:p>
            <a:pPr algn="l">
              <a:spcBef>
                <a:spcPts val="600"/>
              </a:spcBef>
            </a:pPr>
            <a:r>
              <a:rPr lang="en-US" sz="630">
                <a:solidFill>
                  <a:srgbClr val="595959"/>
                </a:solidFill>
              </a:rPr>
              <a:t>MJKK or MSFJ (as applicable) hereby disclose that most issuers of debt securities (including corporate and municipal bonds, debentures, notes and commercial paper) and preferred stock rated by MJKK or MSFJ (as applicable) have, prior to assignment of any credit rating, agreed to pay to MJKK or MSFJ (as applicable) for credit ratings opinions and services rendered by it fees ranging from JPY125,000 to approximately JPY250,000,000.</a:t>
            </a:r>
          </a:p>
          <a:p>
            <a:pPr algn="l">
              <a:spcBef>
                <a:spcPts val="600"/>
              </a:spcBef>
            </a:pPr>
            <a:r>
              <a:rPr lang="en-US" sz="630">
                <a:solidFill>
                  <a:srgbClr val="595959"/>
                </a:solidFill>
              </a:rPr>
              <a:t>MJKK and MSFJ also maintain policies and procedures to address Japanese regulatory requirements.</a:t>
            </a:r>
          </a:p>
        </p:txBody>
      </p:sp>
      <p:sp>
        <p:nvSpPr>
          <p:cNvPr id="15" name="Rectangle 14">
            <a:extLst>
              <a:ext uri="{FF2B5EF4-FFF2-40B4-BE49-F238E27FC236}">
                <a16:creationId xmlns:a16="http://schemas.microsoft.com/office/drawing/2014/main" id="{FC9EFB1B-018B-4F3E-86C0-42668FB4B92D}"/>
              </a:ext>
            </a:extLst>
          </p:cNvPr>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8B29A8-F6DC-4430-8097-D4821761FAC9}"/>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61692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85138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3" name="Group 12">
            <a:extLst>
              <a:ext uri="{FF2B5EF4-FFF2-40B4-BE49-F238E27FC236}">
                <a16:creationId xmlns:a16="http://schemas.microsoft.com/office/drawing/2014/main" id="{C76D9E75-AFCE-472C-81A6-2D8F083560F7}"/>
              </a:ext>
            </a:extLst>
          </p:cNvPr>
          <p:cNvGrpSpPr/>
          <p:nvPr userDrawn="1"/>
        </p:nvGrpSpPr>
        <p:grpSpPr>
          <a:xfrm>
            <a:off x="0" y="1016"/>
            <a:ext cx="12198096" cy="6856984"/>
            <a:chOff x="0" y="1016"/>
            <a:chExt cx="12198096" cy="6856984"/>
          </a:xfrm>
        </p:grpSpPr>
        <p:pic>
          <p:nvPicPr>
            <p:cNvPr id="14" name="Picture 13">
              <a:extLst>
                <a:ext uri="{FF2B5EF4-FFF2-40B4-BE49-F238E27FC236}">
                  <a16:creationId xmlns:a16="http://schemas.microsoft.com/office/drawing/2014/main" id="{07D7A29D-6035-40B8-984D-D68C8059F7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1" b="64"/>
            <a:stretch/>
          </p:blipFill>
          <p:spPr>
            <a:xfrm>
              <a:off x="0" y="1016"/>
              <a:ext cx="12198096" cy="6856984"/>
            </a:xfrm>
            <a:prstGeom prst="rect">
              <a:avLst/>
            </a:prstGeom>
          </p:spPr>
        </p:pic>
        <p:sp>
          <p:nvSpPr>
            <p:cNvPr id="16" name="Rectangle 15">
              <a:extLst>
                <a:ext uri="{FF2B5EF4-FFF2-40B4-BE49-F238E27FC236}">
                  <a16:creationId xmlns:a16="http://schemas.microsoft.com/office/drawing/2014/main" id="{1D88A3AB-ACFC-412B-830B-8394A846FAE0}"/>
                </a:ext>
              </a:extLst>
            </p:cNvPr>
            <p:cNvSpPr/>
            <p:nvPr userDrawn="1"/>
          </p:nvSpPr>
          <p:spPr>
            <a:xfrm>
              <a:off x="348343" y="246743"/>
              <a:ext cx="5617028" cy="783771"/>
            </a:xfrm>
            <a:prstGeom prst="rect">
              <a:avLst/>
            </a:prstGeom>
            <a:solidFill>
              <a:schemeClr val="tx1"/>
            </a:solid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solidFill>
              </a:endParaRPr>
            </a:p>
          </p:txBody>
        </p:sp>
      </p:grpSp>
      <p:sp>
        <p:nvSpPr>
          <p:cNvPr id="17" name="Rectangle 16">
            <a:extLst>
              <a:ext uri="{FF2B5EF4-FFF2-40B4-BE49-F238E27FC236}">
                <a16:creationId xmlns:a16="http://schemas.microsoft.com/office/drawing/2014/main" id="{F7FC2F25-3141-4BB5-827F-157E3F37A185}"/>
              </a:ext>
            </a:extLst>
          </p:cNvPr>
          <p:cNvSpPr/>
          <p:nvPr userDrawn="1"/>
        </p:nvSpPr>
        <p:spPr bwMode="black">
          <a:xfrm>
            <a:off x="630936" y="1165440"/>
            <a:ext cx="8125200" cy="4990359"/>
          </a:xfrm>
          <a:prstGeom prst="rect">
            <a:avLst/>
          </a:prstGeom>
          <a:gradFill flip="none" rotWithShape="1">
            <a:gsLst>
              <a:gs pos="0">
                <a:schemeClr val="accent1">
                  <a:alpha val="90000"/>
                </a:schemeClr>
              </a:gs>
              <a:gs pos="100000">
                <a:schemeClr val="tx2">
                  <a:alpha val="90000"/>
                </a:schemeClr>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5000"/>
              </a:lnSpc>
            </a:pPr>
            <a:endParaRPr lang="en-US" sz="2000">
              <a:solidFill>
                <a:prstClr val="white"/>
              </a:solidFill>
              <a:latin typeface="+mn-lt"/>
              <a:ea typeface="+mn-ea"/>
              <a:cs typeface="+mn-cs"/>
              <a:sym typeface="Trebuchet MS" panose="020B0603020202020204" pitchFamily="34" charset="0"/>
            </a:endParaRPr>
          </a:p>
        </p:txBody>
      </p:sp>
      <p:pic>
        <p:nvPicPr>
          <p:cNvPr id="18" name="Picture 129">
            <a:extLst>
              <a:ext uri="{FF2B5EF4-FFF2-40B4-BE49-F238E27FC236}">
                <a16:creationId xmlns:a16="http://schemas.microsoft.com/office/drawing/2014/main" id="{BB8E18ED-9664-4053-B1D6-96261351CEB5}"/>
              </a:ext>
            </a:extLst>
          </p:cNvPr>
          <p:cNvPicPr>
            <a:picLocks noChangeAspect="1" noChangeArrowheads="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795772" y="2958448"/>
            <a:ext cx="3795528" cy="140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181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82558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7CA443FE-9482-4A1E-A1C9-C085535A931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DFD9698-F649-4A59-B60E-FD703C2B6A76}"/>
              </a:ext>
            </a:extLst>
          </p:cNvPr>
          <p:cNvSpPr/>
          <p:nvPr userDrawn="1"/>
        </p:nvSpPr>
        <p:spPr>
          <a:xfrm>
            <a:off x="1" y="3978275"/>
            <a:ext cx="12192000" cy="1929385"/>
          </a:xfrm>
          <a:prstGeom prst="rect">
            <a:avLst/>
          </a:prstGeom>
          <a:solidFill>
            <a:srgbClr val="0028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6">
            <a:extLst>
              <a:ext uri="{FF2B5EF4-FFF2-40B4-BE49-F238E27FC236}">
                <a16:creationId xmlns:a16="http://schemas.microsoft.com/office/drawing/2014/main" id="{8F99DE42-165D-4992-918F-7F6D51D81D9D}"/>
              </a:ext>
            </a:extLst>
          </p:cNvPr>
          <p:cNvSpPr>
            <a:spLocks noGrp="1"/>
          </p:cNvSpPr>
          <p:nvPr>
            <p:ph type="body" sz="quarter" idx="11" hasCustomPrompt="1"/>
          </p:nvPr>
        </p:nvSpPr>
        <p:spPr>
          <a:xfrm>
            <a:off x="7708" y="3978275"/>
            <a:ext cx="4059936" cy="1929385"/>
          </a:xfrm>
        </p:spPr>
        <p:txBody>
          <a:bodyPr lIns="457200" tIns="457200" rIns="2286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01</a:t>
            </a:r>
            <a:br>
              <a:rPr lang="en-US"/>
            </a:br>
            <a:r>
              <a:rPr lang="en-US"/>
              <a:t>Address</a:t>
            </a:r>
            <a:br>
              <a:rPr lang="en-US"/>
            </a:br>
            <a:r>
              <a:rPr lang="en-US"/>
              <a:t>Email</a:t>
            </a:r>
            <a:br>
              <a:rPr lang="en-US"/>
            </a:br>
            <a:r>
              <a:rPr lang="en-US"/>
              <a:t>Phone</a:t>
            </a:r>
          </a:p>
        </p:txBody>
      </p:sp>
      <p:sp>
        <p:nvSpPr>
          <p:cNvPr id="11" name="Text Placeholder 6">
            <a:extLst>
              <a:ext uri="{FF2B5EF4-FFF2-40B4-BE49-F238E27FC236}">
                <a16:creationId xmlns:a16="http://schemas.microsoft.com/office/drawing/2014/main" id="{6980F127-A35A-410E-A9F7-0D822CD1F5CC}"/>
              </a:ext>
            </a:extLst>
          </p:cNvPr>
          <p:cNvSpPr>
            <a:spLocks noGrp="1"/>
          </p:cNvSpPr>
          <p:nvPr>
            <p:ph type="body" sz="quarter" idx="12" hasCustomPrompt="1"/>
          </p:nvPr>
        </p:nvSpPr>
        <p:spPr>
          <a:xfrm>
            <a:off x="4072297" y="3978275"/>
            <a:ext cx="4059936" cy="1929385"/>
          </a:xfrm>
        </p:spPr>
        <p:txBody>
          <a:bodyPr lIns="228600" tIns="457200" rIns="2286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02</a:t>
            </a:r>
            <a:br>
              <a:rPr lang="en-US"/>
            </a:br>
            <a:r>
              <a:rPr lang="en-US"/>
              <a:t>Address</a:t>
            </a:r>
            <a:br>
              <a:rPr lang="en-US"/>
            </a:br>
            <a:r>
              <a:rPr lang="en-US"/>
              <a:t>Email</a:t>
            </a:r>
            <a:br>
              <a:rPr lang="en-US"/>
            </a:br>
            <a:r>
              <a:rPr lang="en-US"/>
              <a:t>Phone</a:t>
            </a:r>
          </a:p>
        </p:txBody>
      </p:sp>
      <p:sp>
        <p:nvSpPr>
          <p:cNvPr id="12" name="Text Placeholder 6">
            <a:extLst>
              <a:ext uri="{FF2B5EF4-FFF2-40B4-BE49-F238E27FC236}">
                <a16:creationId xmlns:a16="http://schemas.microsoft.com/office/drawing/2014/main" id="{6ABA01A5-1572-4DB2-BA01-5A3B9695A5D2}"/>
              </a:ext>
            </a:extLst>
          </p:cNvPr>
          <p:cNvSpPr>
            <a:spLocks noGrp="1"/>
          </p:cNvSpPr>
          <p:nvPr>
            <p:ph type="body" sz="quarter" idx="13" hasCustomPrompt="1"/>
          </p:nvPr>
        </p:nvSpPr>
        <p:spPr>
          <a:xfrm>
            <a:off x="8153864" y="3978275"/>
            <a:ext cx="4038136" cy="1929384"/>
          </a:xfrm>
        </p:spPr>
        <p:txBody>
          <a:bodyPr lIns="228600" tIns="457200" rIns="4572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03</a:t>
            </a:r>
            <a:br>
              <a:rPr lang="en-US"/>
            </a:br>
            <a:r>
              <a:rPr lang="en-US"/>
              <a:t>Address</a:t>
            </a:r>
            <a:br>
              <a:rPr lang="en-US"/>
            </a:br>
            <a:r>
              <a:rPr lang="en-US"/>
              <a:t>Email</a:t>
            </a:r>
            <a:br>
              <a:rPr lang="en-US"/>
            </a:br>
            <a:r>
              <a:rPr lang="en-US"/>
              <a:t>Phone</a:t>
            </a:r>
          </a:p>
        </p:txBody>
      </p:sp>
      <p:sp>
        <p:nvSpPr>
          <p:cNvPr id="15" name="Text Placeholder 5">
            <a:extLst>
              <a:ext uri="{FF2B5EF4-FFF2-40B4-BE49-F238E27FC236}">
                <a16:creationId xmlns:a16="http://schemas.microsoft.com/office/drawing/2014/main" id="{6FEAAA6C-6128-4F51-B66A-551BF36A842D}"/>
              </a:ext>
            </a:extLst>
          </p:cNvPr>
          <p:cNvSpPr>
            <a:spLocks noGrp="1"/>
          </p:cNvSpPr>
          <p:nvPr>
            <p:ph type="body" sz="quarter" idx="10"/>
          </p:nvPr>
        </p:nvSpPr>
        <p:spPr>
          <a:xfrm>
            <a:off x="6715762" y="5907660"/>
            <a:ext cx="5445759" cy="950341"/>
          </a:xfrm>
        </p:spPr>
        <p:txBody>
          <a:bodyPr rIns="457200" bIns="0" anchor="ctr" anchorCtr="0">
            <a:noAutofit/>
          </a:bodyPr>
          <a:lstStyle>
            <a:lvl1pPr algn="r">
              <a:defRPr sz="2400">
                <a:solidFill>
                  <a:schemeClr val="bg1"/>
                </a:solidFill>
              </a:defRPr>
            </a:lvl1pPr>
            <a:lvl2pPr algn="r">
              <a:defRPr sz="2400">
                <a:solidFill>
                  <a:schemeClr val="bg1"/>
                </a:solidFill>
              </a:defRPr>
            </a:lvl2pPr>
            <a:lvl3pPr algn="r">
              <a:defRPr sz="2400">
                <a:solidFill>
                  <a:schemeClr val="bg1"/>
                </a:solidFill>
              </a:defRPr>
            </a:lvl3pPr>
            <a:lvl4pPr algn="r">
              <a:defRPr sz="2400">
                <a:solidFill>
                  <a:schemeClr val="bg1"/>
                </a:solidFill>
              </a:defRPr>
            </a:lvl4pPr>
            <a:lvl5pPr algn="r">
              <a:defRPr sz="2400">
                <a:solidFill>
                  <a:schemeClr val="bg1"/>
                </a:solidFill>
              </a:defRPr>
            </a:lvl5pPr>
          </a:lstStyle>
          <a:p>
            <a:pPr lvl="0"/>
            <a:endParaRPr lang="en-US"/>
          </a:p>
        </p:txBody>
      </p:sp>
    </p:spTree>
    <p:extLst>
      <p:ext uri="{BB962C8B-B14F-4D97-AF65-F5344CB8AC3E}">
        <p14:creationId xmlns:p14="http://schemas.microsoft.com/office/powerpoint/2010/main" val="2517758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0B083BE-B109-46D6-BD1A-4DFAA6D5D355}"/>
              </a:ext>
            </a:extLst>
          </p:cNvPr>
          <p:cNvGraphicFramePr>
            <a:graphicFrameLocks noChangeAspect="1"/>
          </p:cNvGraphicFramePr>
          <p:nvPr userDrawn="1">
            <p:custDataLst>
              <p:tags r:id="rId1"/>
            </p:custDataLst>
            <p:extLst>
              <p:ext uri="{D42A27DB-BD31-4B8C-83A1-F6EECF244321}">
                <p14:modId xmlns:p14="http://schemas.microsoft.com/office/powerpoint/2010/main" val="2071487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27" imgH="327" progId="TCLayout.ActiveDocument.1">
                  <p:embed/>
                </p:oleObj>
              </mc:Choice>
              <mc:Fallback>
                <p:oleObj name="think-cell Slide" r:id="rId3" imgW="327" imgH="327" progId="TCLayout.ActiveDocument.1">
                  <p:embed/>
                  <p:pic>
                    <p:nvPicPr>
                      <p:cNvPr id="3" name="Object 2" hidden="1">
                        <a:extLst>
                          <a:ext uri="{FF2B5EF4-FFF2-40B4-BE49-F238E27FC236}">
                            <a16:creationId xmlns:a16="http://schemas.microsoft.com/office/drawing/2014/main" id="{70B083BE-B109-46D6-BD1A-4DFAA6D5D3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grpSp>
    </p:spTree>
    <p:extLst>
      <p:ext uri="{BB962C8B-B14F-4D97-AF65-F5344CB8AC3E}">
        <p14:creationId xmlns:p14="http://schemas.microsoft.com/office/powerpoint/2010/main" val="303565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242865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630000" y="907198"/>
            <a:ext cx="3448800" cy="349300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endParaRPr>
          </a:p>
        </p:txBody>
      </p:sp>
      <p:sp>
        <p:nvSpPr>
          <p:cNvPr id="10" name="TextBox 1"/>
          <p:cNvSpPr txBox="1"/>
          <p:nvPr userDrawn="1"/>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b="0">
                <a:solidFill>
                  <a:schemeClr val="bg1"/>
                </a:solidFill>
                <a:latin typeface="+mn-lt"/>
                <a:ea typeface="+mn-ea"/>
                <a:cs typeface="+mn-cs"/>
              </a:rPr>
              <a:t>Agenda</a:t>
            </a:r>
          </a:p>
        </p:txBody>
      </p:sp>
      <p:sp>
        <p:nvSpPr>
          <p:cNvPr id="13" name="TextBox 12">
            <a:extLst>
              <a:ext uri="{FF2B5EF4-FFF2-40B4-BE49-F238E27FC236}">
                <a16:creationId xmlns:a16="http://schemas.microsoft.com/office/drawing/2014/main" id="{B9F03267-D989-44D3-A8E2-AEA80FCF15FB}"/>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8697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0"/>
            <a:ext cx="12188293" cy="6858000"/>
          </a:xfrm>
        </p:spPr>
        <p:txBody>
          <a:bodyPr lIns="457200" tIns="457200" rIns="457200" bIns="45720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Rectangle 2">
            <a:extLst>
              <a:ext uri="{FF2B5EF4-FFF2-40B4-BE49-F238E27FC236}">
                <a16:creationId xmlns:a16="http://schemas.microsoft.com/office/drawing/2014/main" id="{B9E02FAA-416D-4B38-9B7B-A525BB528A3A}"/>
              </a:ext>
            </a:extLst>
          </p:cNvPr>
          <p:cNvSpPr/>
          <p:nvPr userDrawn="1"/>
        </p:nvSpPr>
        <p:spPr>
          <a:xfrm>
            <a:off x="15240" y="6352909"/>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B59DD64-F1FD-4C95-AD82-8F59B10CAF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26213" b="-2"/>
          <a:stretch/>
        </p:blipFill>
        <p:spPr>
          <a:xfrm>
            <a:off x="243840" y="6446520"/>
            <a:ext cx="1656579" cy="158969"/>
          </a:xfrm>
          <a:prstGeom prst="rect">
            <a:avLst/>
          </a:prstGeom>
        </p:spPr>
      </p:pic>
      <p:sp>
        <p:nvSpPr>
          <p:cNvPr id="4" name="Rectangle 3">
            <a:extLst>
              <a:ext uri="{FF2B5EF4-FFF2-40B4-BE49-F238E27FC236}">
                <a16:creationId xmlns:a16="http://schemas.microsoft.com/office/drawing/2014/main" id="{FC9CB601-9C7A-69F9-BDAC-E79BF9810E02}"/>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bg2"/>
                </a:solidFill>
              </a:rPr>
              <a:t>FSA Conference - June 2023</a:t>
            </a:r>
            <a:endParaRPr lang="en-US" sz="900" dirty="0">
              <a:solidFill>
                <a:schemeClr val="bg2"/>
              </a:solidFill>
            </a:endParaRPr>
          </a:p>
        </p:txBody>
      </p:sp>
    </p:spTree>
    <p:extLst>
      <p:ext uri="{BB962C8B-B14F-4D97-AF65-F5344CB8AC3E}">
        <p14:creationId xmlns:p14="http://schemas.microsoft.com/office/powerpoint/2010/main" val="31693657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83863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
        <p:nvSpPr>
          <p:cNvPr id="8" name="TextBox 7">
            <a:extLst>
              <a:ext uri="{FF2B5EF4-FFF2-40B4-BE49-F238E27FC236}">
                <a16:creationId xmlns:a16="http://schemas.microsoft.com/office/drawing/2014/main" id="{4EEBF303-1053-4462-A15D-F1A1AD6A81CD}"/>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53752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38974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0">
                <a:solidFill>
                  <a:schemeClr val="bg1"/>
                </a:solidFill>
                <a:latin typeface="+mn-lt"/>
                <a:ea typeface="+mn-ea"/>
                <a:cs typeface="+mn-cs"/>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BE23567-CFA9-4D09-A01B-E9C1E4038222}"/>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40905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12405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b="0">
                <a:solidFill>
                  <a:schemeClr val="bg1"/>
                </a:solidFill>
                <a:latin typeface="+mn-lt"/>
                <a:ea typeface="+mn-ea"/>
                <a:cs typeface="+mn-cs"/>
              </a:rPr>
              <a:t>Agenda</a:t>
            </a:r>
          </a:p>
        </p:txBody>
      </p:sp>
      <p:sp>
        <p:nvSpPr>
          <p:cNvPr id="9" name="TextBox 8">
            <a:extLst>
              <a:ext uri="{FF2B5EF4-FFF2-40B4-BE49-F238E27FC236}">
                <a16:creationId xmlns:a16="http://schemas.microsoft.com/office/drawing/2014/main" id="{EE8E6988-E5D0-4C03-B347-03BDCCE1F4F0}"/>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56768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60146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tx2"/>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630000" y="907197"/>
            <a:ext cx="3448800" cy="3493008"/>
          </a:xfrm>
          <a:prstGeom prst="rect">
            <a:avLst/>
          </a:prstGeom>
          <a:noFill/>
          <a:ln>
            <a:solidFill>
              <a:schemeClr val="tx2"/>
            </a:solidFill>
          </a:ln>
        </p:spPr>
        <p:txBody>
          <a:bodyPr wrap="square" lIns="612000" tIns="468000" rIns="0" bIns="0" rtlCol="0" anchor="t">
            <a:noAutofit/>
          </a:bodyPr>
          <a:lstStyle/>
          <a:p>
            <a:pPr>
              <a:lnSpc>
                <a:spcPct val="90000"/>
              </a:lnSpc>
              <a:spcAft>
                <a:spcPts val="600"/>
              </a:spcAft>
            </a:pPr>
            <a:endParaRPr lang="en-US" sz="5400">
              <a:solidFill>
                <a:schemeClr val="accent4"/>
              </a:solidFill>
              <a:latin typeface="+mn-lt"/>
              <a:ea typeface="+mn-ea"/>
              <a:cs typeface="+mn-cs"/>
            </a:endParaRPr>
          </a:p>
        </p:txBody>
      </p:sp>
      <p:sp>
        <p:nvSpPr>
          <p:cNvPr id="9" name="TextBox 1"/>
          <p:cNvSpPr txBox="1"/>
          <p:nvPr userDrawn="1"/>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0">
                <a:solidFill>
                  <a:schemeClr val="tx2"/>
                </a:solidFill>
                <a:latin typeface="+mn-lt"/>
                <a:ea typeface="+mn-ea"/>
                <a:cs typeface="+mn-cs"/>
              </a:rPr>
              <a:t>Agenda</a:t>
            </a:r>
          </a:p>
        </p:txBody>
      </p:sp>
    </p:spTree>
    <p:extLst>
      <p:ext uri="{BB962C8B-B14F-4D97-AF65-F5344CB8AC3E}">
        <p14:creationId xmlns:p14="http://schemas.microsoft.com/office/powerpoint/2010/main" val="1469515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171297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4044009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24757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0">
                <a:solidFill>
                  <a:schemeClr val="tx2"/>
                </a:solidFill>
                <a:latin typeface="+mn-lt"/>
                <a:ea typeface="+mn-ea"/>
                <a:cs typeface="+mn-cs"/>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1005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076247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b="0">
                <a:solidFill>
                  <a:schemeClr val="bg1"/>
                </a:solidFill>
                <a:latin typeface="+mn-lt"/>
                <a:ea typeface="+mn-ea"/>
                <a:cs typeface="+mn-cs"/>
              </a:rPr>
              <a:t>Agenda</a:t>
            </a:r>
          </a:p>
        </p:txBody>
      </p:sp>
      <p:sp>
        <p:nvSpPr>
          <p:cNvPr id="9" name="TextBox 8">
            <a:extLst>
              <a:ext uri="{FF2B5EF4-FFF2-40B4-BE49-F238E27FC236}">
                <a16:creationId xmlns:a16="http://schemas.microsoft.com/office/drawing/2014/main" id="{F05DED84-34ED-447A-81B6-DB9A639B4BDB}"/>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10438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5157835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9425" y="2577934"/>
            <a:ext cx="2969975"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0">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F165C1-DCFC-430A-9ED5-8A8CF8CC99B1}"/>
              </a:ext>
            </a:extLst>
          </p:cNvPr>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FFFFFF"/>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FFFFFF"/>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2312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mp; Content (ONE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24" y="1828801"/>
            <a:ext cx="11268075" cy="4114800"/>
          </a:xfrm>
        </p:spPr>
        <p:txBody>
          <a:bodyPr numCol="1">
            <a:noAutofit/>
          </a:bodyPr>
          <a:lstStyle>
            <a:lvl1pPr marL="0" marR="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lvl1pPr>
            <a:lvl2pPr marL="2889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2pPr>
            <a:lvl3pPr marL="517525" marR="0" indent="-28416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3pPr>
            <a:lvl4pPr marL="746125" marR="0" indent="-290513"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4pPr>
            <a:lvl5pPr marL="974725" marR="0" indent="-288925" algn="l" defTabSz="914400" rtl="0" eaLnBrk="1" fontAlgn="auto" latinLnBrk="0" hangingPunct="1">
              <a:lnSpc>
                <a:spcPct val="100000"/>
              </a:lnSpc>
              <a:spcBef>
                <a:spcPts val="1200"/>
              </a:spcBef>
              <a:spcAft>
                <a:spcPts val="0"/>
              </a:spcAft>
              <a:buClr>
                <a:srgbClr val="009FDF"/>
              </a:buClr>
              <a:buSzTx/>
              <a:buFont typeface="Arial" panose="020B0604020202020204" pitchFamily="34" charset="0"/>
              <a:buChar char="-"/>
              <a:tabLst/>
              <a:defRPr/>
            </a:lvl5pPr>
          </a:lstStyle>
          <a:p>
            <a:pPr marL="0" marR="0" lvl="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Click to edit Master text styles</a:t>
            </a:r>
          </a:p>
          <a:p>
            <a:pPr marL="0" marR="0" lvl="1"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Second level</a:t>
            </a:r>
          </a:p>
          <a:p>
            <a:pPr marL="0" marR="0" lvl="2"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Third level</a:t>
            </a:r>
          </a:p>
          <a:p>
            <a:pPr marL="0" marR="0" lvl="3"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Fourth level</a:t>
            </a:r>
          </a:p>
          <a:p>
            <a:pPr marL="0" marR="0" lvl="4"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mn-lt"/>
                <a:ea typeface="+mn-ea"/>
                <a:cs typeface="+mn-cs"/>
              </a:rPr>
              <a:t>Fifth level</a:t>
            </a:r>
            <a:endParaRPr kumimoji="0" lang="en-US" sz="2000" b="0" i="0" u="none" strike="noStrike" kern="1200" cap="none" spc="0" normalizeH="0" baseline="0" noProof="0">
              <a:ln>
                <a:noFill/>
              </a:ln>
              <a:solidFill>
                <a:srgbClr val="000000"/>
              </a:solidFill>
              <a:effectLst/>
              <a:uLnTx/>
              <a:uFillTx/>
              <a:latin typeface="+mn-lt"/>
              <a:ea typeface="+mn-ea"/>
              <a:cs typeface="+mn-cs"/>
            </a:endParaRPr>
          </a:p>
        </p:txBody>
      </p:sp>
      <p:sp>
        <p:nvSpPr>
          <p:cNvPr id="4" name="Text Placeholder 3"/>
          <p:cNvSpPr>
            <a:spLocks noGrp="1"/>
          </p:cNvSpPr>
          <p:nvPr>
            <p:ph type="body" sz="quarter" idx="10"/>
          </p:nvPr>
        </p:nvSpPr>
        <p:spPr>
          <a:xfrm>
            <a:off x="479425" y="1080373"/>
            <a:ext cx="11268074"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
        <p:nvSpPr>
          <p:cNvPr id="5" name="Title 4">
            <a:extLst>
              <a:ext uri="{FF2B5EF4-FFF2-40B4-BE49-F238E27FC236}">
                <a16:creationId xmlns:a16="http://schemas.microsoft.com/office/drawing/2014/main" id="{B2F4CED3-6CFD-4AA6-9EBB-589C8EC204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8769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483235" y="1077238"/>
            <a:ext cx="1126426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2951168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483235" y="1077238"/>
            <a:ext cx="11264265" cy="430887"/>
          </a:xfrm>
        </p:spPr>
        <p:txBody>
          <a:bodyPr wrap="square" numCol="1">
            <a:spAutoFit/>
          </a:bodyPr>
          <a:lstStyle>
            <a:lvl1pPr>
              <a:lnSpc>
                <a:spcPct val="100000"/>
              </a:lnSpc>
              <a:spcBef>
                <a:spcPts val="0"/>
              </a:spcBef>
              <a:defRPr sz="2800">
                <a:solidFill>
                  <a:schemeClr val="bg2">
                    <a:lumMod val="65000"/>
                    <a:lumOff val="35000"/>
                  </a:schemeClr>
                </a:soli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245366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3978275"/>
            <a:ext cx="12192000" cy="1928772"/>
          </a:xfrm>
          <a:solidFill>
            <a:schemeClr val="tx2">
              <a:alpha val="80000"/>
            </a:schemeClr>
          </a:solidFill>
        </p:spPr>
        <p:txBody>
          <a:bodyPr vert="horz" wrap="square" lIns="457200" tIns="457200" rIns="457200" bIns="457200" rtlCol="0" anchor="ctr" anchorCtr="0">
            <a:noAutofit/>
          </a:bodyPr>
          <a:lstStyle>
            <a:lvl1pPr>
              <a:defRPr lang="en-US" sz="4400" dirty="0">
                <a:solidFill>
                  <a:schemeClr val="bg1"/>
                </a:solidFill>
                <a:latin typeface="+mj-lt"/>
                <a:cs typeface="+mj-cs"/>
              </a:defRPr>
            </a:lvl1pPr>
          </a:lstStyle>
          <a:p>
            <a:pPr lvl="0"/>
            <a:r>
              <a:rPr lang="en-US"/>
              <a:t>Click to edit Master title style</a:t>
            </a:r>
          </a:p>
        </p:txBody>
      </p:sp>
      <p:sp>
        <p:nvSpPr>
          <p:cNvPr id="7" name="Text Placeholder 6"/>
          <p:cNvSpPr>
            <a:spLocks noGrp="1"/>
          </p:cNvSpPr>
          <p:nvPr>
            <p:ph type="body" sz="quarter" idx="10" hasCustomPrompt="1"/>
          </p:nvPr>
        </p:nvSpPr>
        <p:spPr>
          <a:xfrm>
            <a:off x="609600" y="6257365"/>
            <a:ext cx="6931200" cy="277200"/>
          </a:xfrm>
        </p:spPr>
        <p:txBody>
          <a:bodyPr/>
          <a:lstStyle>
            <a:lvl1pPr marR="0" fontAlgn="auto">
              <a:spcBef>
                <a:spcPts val="0"/>
              </a:spcBef>
              <a:spcAft>
                <a:spcPts val="0"/>
              </a:spcAft>
              <a:buClrTx/>
              <a:buSzTx/>
              <a:buFontTx/>
              <a:tabLst/>
              <a:defRPr lang="en-US" sz="1800" b="1" kern="1200" baseline="0" dirty="0" smtClean="0">
                <a:solidFill>
                  <a:schemeClr val="bg2">
                    <a:lumMod val="75000"/>
                    <a:lumOff val="25000"/>
                  </a:schemeClr>
                </a:solidFill>
                <a:latin typeface="Arial" panose="020B0604020202020204" pitchFamily="34" charset="0"/>
                <a:ea typeface="+mn-ea"/>
                <a:cs typeface="Arial" panose="020B0604020202020204" pitchFamily="34" charset="0"/>
              </a:defRPr>
            </a:lvl1pPr>
          </a:lstStyle>
          <a:p>
            <a:pPr marR="0" lvl="0" fontAlgn="auto">
              <a:spcBef>
                <a:spcPts val="0"/>
              </a:spcBef>
              <a:spcAft>
                <a:spcPts val="0"/>
              </a:spcAft>
              <a:buClrTx/>
              <a:buSzTx/>
              <a:buFontTx/>
              <a:tabLst/>
            </a:pPr>
            <a:r>
              <a:rPr lang="en-US"/>
              <a:t>Click to Insert Name</a:t>
            </a:r>
          </a:p>
        </p:txBody>
      </p:sp>
    </p:spTree>
    <p:extLst>
      <p:ext uri="{BB962C8B-B14F-4D97-AF65-F5344CB8AC3E}">
        <p14:creationId xmlns:p14="http://schemas.microsoft.com/office/powerpoint/2010/main" val="8001505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4960" y="1508125"/>
            <a:ext cx="9009736" cy="738664"/>
          </a:xfrm>
        </p:spPr>
        <p:txBody>
          <a:bodyPr/>
          <a:lstStyle>
            <a:lvl1pPr>
              <a:defRPr sz="4800"/>
            </a:lvl1pPr>
          </a:lstStyle>
          <a:p>
            <a:r>
              <a:rPr lang="en-US"/>
              <a:t>Click to add title</a:t>
            </a:r>
          </a:p>
        </p:txBody>
      </p:sp>
      <p:sp>
        <p:nvSpPr>
          <p:cNvPr id="4" name="Text Placeholder 2"/>
          <p:cNvSpPr>
            <a:spLocks noGrp="1"/>
          </p:cNvSpPr>
          <p:nvPr>
            <p:ph type="body" idx="1"/>
          </p:nvPr>
        </p:nvSpPr>
        <p:spPr>
          <a:xfrm>
            <a:off x="1584961" y="2559686"/>
            <a:ext cx="9034685" cy="332399"/>
          </a:xfrm>
          <a:prstGeom prst="rect">
            <a:avLst/>
          </a:prstGeom>
        </p:spPr>
        <p:txBody>
          <a:bodyPr numCol="1"/>
          <a:lstStyle>
            <a:lvl1pPr marL="457200" indent="-457200">
              <a:lnSpc>
                <a:spcPct val="100000"/>
              </a:lnSpc>
              <a:spcBef>
                <a:spcPts val="0"/>
              </a:spcBef>
              <a:spcAft>
                <a:spcPts val="600"/>
              </a:spcAft>
              <a:buClr>
                <a:schemeClr val="bg2"/>
              </a:buClr>
              <a:buFont typeface="+mj-lt"/>
              <a:buAutoNum type="arabicPeriod"/>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a:p>
            <a:pPr lvl="0"/>
            <a:endParaRPr lang="en-US"/>
          </a:p>
        </p:txBody>
      </p:sp>
    </p:spTree>
    <p:extLst>
      <p:ext uri="{BB962C8B-B14F-4D97-AF65-F5344CB8AC3E}">
        <p14:creationId xmlns:p14="http://schemas.microsoft.com/office/powerpoint/2010/main" val="27405950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1" y="1989833"/>
            <a:ext cx="3353647" cy="2616101"/>
          </a:xfrm>
          <a:noFill/>
          <a:ln>
            <a:noFill/>
          </a:ln>
        </p:spPr>
        <p:txBody>
          <a:bodyPr/>
          <a:lstStyle>
            <a:lvl1pPr algn="r">
              <a:defRPr sz="17000"/>
            </a:lvl1pPr>
          </a:lstStyle>
          <a:p>
            <a:r>
              <a:rPr lang="en-US"/>
              <a:t>1</a:t>
            </a:r>
          </a:p>
        </p:txBody>
      </p:sp>
      <p:cxnSp>
        <p:nvCxnSpPr>
          <p:cNvPr id="4" name="Straight Connector 3"/>
          <p:cNvCxnSpPr/>
          <p:nvPr userDrawn="1"/>
        </p:nvCxnSpPr>
        <p:spPr>
          <a:xfrm>
            <a:off x="4572000" y="1983582"/>
            <a:ext cx="0" cy="2662232"/>
          </a:xfrm>
          <a:prstGeom prst="line">
            <a:avLst/>
          </a:prstGeom>
          <a:ln w="539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9"/>
          <p:cNvSpPr>
            <a:spLocks noGrp="1"/>
          </p:cNvSpPr>
          <p:nvPr>
            <p:ph type="body" sz="quarter" idx="10"/>
          </p:nvPr>
        </p:nvSpPr>
        <p:spPr>
          <a:xfrm>
            <a:off x="5303521" y="2103120"/>
            <a:ext cx="5887425" cy="2446638"/>
          </a:xfrm>
          <a:prstGeom prst="rect">
            <a:avLst/>
          </a:prstGeom>
        </p:spPr>
        <p:txBody>
          <a:bodyPr numCol="1" anchor="ctr" anchorCtr="0">
            <a:noAutofit/>
          </a:bodyPr>
          <a:lstStyle>
            <a:lvl1pPr>
              <a:lnSpc>
                <a:spcPct val="100000"/>
              </a:lnSpc>
              <a:spcBef>
                <a:spcPts val="0"/>
              </a:spcBef>
              <a:defRPr sz="3600" baseline="0">
                <a:solidFill>
                  <a:schemeClr val="tx1"/>
                </a:solidFill>
              </a:defRPr>
            </a:lvl1pPr>
          </a:lstStyle>
          <a:p>
            <a:pPr lvl="0"/>
            <a:endParaRPr lang="en-US"/>
          </a:p>
        </p:txBody>
      </p:sp>
    </p:spTree>
    <p:extLst>
      <p:ext uri="{BB962C8B-B14F-4D97-AF65-F5344CB8AC3E}">
        <p14:creationId xmlns:p14="http://schemas.microsoft.com/office/powerpoint/2010/main" val="38047444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Content (ONE COL)">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13" name="Text Placeholder 11"/>
          <p:cNvSpPr>
            <a:spLocks noGrp="1"/>
          </p:cNvSpPr>
          <p:nvPr>
            <p:ph type="body" sz="quarter" idx="10"/>
          </p:nvPr>
        </p:nvSpPr>
        <p:spPr>
          <a:xfrm>
            <a:off x="609600" y="1073151"/>
            <a:ext cx="10972800" cy="434975"/>
          </a:xfrm>
          <a:prstGeom prst="rect">
            <a:avLst/>
          </a:prstGeom>
        </p:spPr>
        <p:txBody>
          <a:bodyPr/>
          <a:lstStyle>
            <a:lvl1pPr>
              <a:spcBef>
                <a:spcPts val="0"/>
              </a:spcBef>
              <a:defRPr>
                <a:solidFill>
                  <a:schemeClr val="bg2">
                    <a:lumMod val="65000"/>
                    <a:lumOff val="35000"/>
                  </a:schemeClr>
                </a:solidFill>
              </a:defRPr>
            </a:lvl1pPr>
          </a:lstStyle>
          <a:p>
            <a:pPr lvl="0"/>
            <a:endParaRPr lang="en-US"/>
          </a:p>
        </p:txBody>
      </p:sp>
      <p:sp>
        <p:nvSpPr>
          <p:cNvPr id="16" name="Text Placeholder 15"/>
          <p:cNvSpPr>
            <a:spLocks noGrp="1"/>
          </p:cNvSpPr>
          <p:nvPr>
            <p:ph type="body" sz="quarter" idx="1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39504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Content (TWO COL)">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13" name="Text Placeholder 11"/>
          <p:cNvSpPr>
            <a:spLocks noGrp="1"/>
          </p:cNvSpPr>
          <p:nvPr>
            <p:ph type="body" sz="quarter" idx="10"/>
          </p:nvPr>
        </p:nvSpPr>
        <p:spPr>
          <a:xfrm>
            <a:off x="609600" y="1073151"/>
            <a:ext cx="10972800" cy="434975"/>
          </a:xfrm>
          <a:prstGeom prst="rect">
            <a:avLst/>
          </a:prstGeom>
        </p:spPr>
        <p:txBody>
          <a:bodyPr/>
          <a:lstStyle>
            <a:lvl1pPr>
              <a:spcBef>
                <a:spcPts val="0"/>
              </a:spcBef>
              <a:defRPr>
                <a:solidFill>
                  <a:schemeClr val="bg2">
                    <a:lumMod val="65000"/>
                    <a:lumOff val="35000"/>
                  </a:schemeClr>
                </a:solidFill>
              </a:defRPr>
            </a:lvl1pPr>
          </a:lstStyle>
          <a:p>
            <a:pPr lvl="0"/>
            <a:endParaRPr lang="en-US"/>
          </a:p>
        </p:txBody>
      </p:sp>
      <p:sp>
        <p:nvSpPr>
          <p:cNvPr id="6" name="Text Placeholder 5"/>
          <p:cNvSpPr>
            <a:spLocks noGrp="1"/>
          </p:cNvSpPr>
          <p:nvPr>
            <p:ph type="body" sz="quarter" idx="11"/>
          </p:nvPr>
        </p:nvSpPr>
        <p:spPr>
          <a:xfrm>
            <a:off x="609601" y="1828801"/>
            <a:ext cx="5304367" cy="4297363"/>
          </a:xfrm>
          <a:prstGeom prst="rect">
            <a:avLst/>
          </a:prstGeom>
        </p:spPr>
        <p:txBody>
          <a:bodyPr/>
          <a:lstStyle>
            <a:lvl1pPr>
              <a:spcBef>
                <a:spcPts val="1200"/>
              </a:spcBef>
              <a:defRPr sz="2200"/>
            </a:lvl1pPr>
            <a:lvl2pPr>
              <a:spcBef>
                <a:spcPts val="600"/>
              </a:spcBef>
              <a:defRPr sz="1800"/>
            </a:lvl2pPr>
            <a:lvl3pPr>
              <a:spcBef>
                <a:spcPts val="600"/>
              </a:spcBef>
              <a:defRPr sz="1800"/>
            </a:lvl3pPr>
            <a:lvl4pPr>
              <a:spcBef>
                <a:spcPts val="600"/>
              </a:spcBef>
              <a:defRPr sz="1600"/>
            </a:lvl4pPr>
            <a:lvl5pPr>
              <a:spcBef>
                <a:spcPts val="600"/>
              </a:spcBef>
              <a:defRPr sz="1600"/>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10" name="Text Placeholder 5"/>
          <p:cNvSpPr>
            <a:spLocks noGrp="1"/>
          </p:cNvSpPr>
          <p:nvPr>
            <p:ph type="body" sz="quarter" idx="12"/>
          </p:nvPr>
        </p:nvSpPr>
        <p:spPr>
          <a:xfrm>
            <a:off x="6280001" y="1828801"/>
            <a:ext cx="5304367" cy="4297363"/>
          </a:xfrm>
          <a:prstGeom prst="rect">
            <a:avLst/>
          </a:prstGeom>
        </p:spPr>
        <p:txBody>
          <a:bodyPr/>
          <a:lstStyle>
            <a:lvl1pPr>
              <a:spcBef>
                <a:spcPts val="1200"/>
              </a:spcBef>
              <a:defRPr sz="2200"/>
            </a:lvl1pPr>
            <a:lvl2pPr>
              <a:spcBef>
                <a:spcPts val="600"/>
              </a:spcBef>
              <a:defRPr sz="1800"/>
            </a:lvl2pPr>
            <a:lvl3pPr>
              <a:spcBef>
                <a:spcPts val="600"/>
              </a:spcBef>
              <a:defRPr sz="1800"/>
            </a:lvl3pPr>
            <a:lvl4pPr>
              <a:spcBef>
                <a:spcPts val="600"/>
              </a:spcBef>
              <a:defRPr sz="1600"/>
            </a:lvl4pPr>
            <a:lvl5pPr>
              <a:spcBef>
                <a:spcPts val="600"/>
              </a:spcBef>
              <a:defRPr sz="1600"/>
            </a:lvl5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641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3 Text &amp; 2/3 Size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0" y="1"/>
            <a:ext cx="4059767" cy="6858000"/>
          </a:xfrm>
        </p:spPr>
        <p:txBody>
          <a:bodyPr lIns="457200" tIns="457200" rIns="457200" bIns="822960">
            <a:normAutofit/>
          </a:bodyPr>
          <a:lstStyle>
            <a:lvl1pPr>
              <a:defRPr sz="2000"/>
            </a:lvl1pPr>
          </a:lstStyle>
          <a:p>
            <a:pPr lvl="0"/>
            <a:endParaRPr lang="en-US"/>
          </a:p>
        </p:txBody>
      </p:sp>
      <p:sp>
        <p:nvSpPr>
          <p:cNvPr id="4" name="Picture Placeholder 3"/>
          <p:cNvSpPr>
            <a:spLocks noGrp="1"/>
          </p:cNvSpPr>
          <p:nvPr>
            <p:ph type="pic" sz="quarter" idx="10"/>
          </p:nvPr>
        </p:nvSpPr>
        <p:spPr>
          <a:xfrm>
            <a:off x="4059768" y="0"/>
            <a:ext cx="8132233" cy="6858000"/>
          </a:xfrm>
        </p:spPr>
        <p:txBody>
          <a:bodyPr lIns="457200" tIns="457200" rIns="457200" bIns="822960"/>
          <a:lstStyle/>
          <a:p>
            <a:endParaRPr lang="en-US"/>
          </a:p>
        </p:txBody>
      </p:sp>
    </p:spTree>
    <p:extLst>
      <p:ext uri="{BB962C8B-B14F-4D97-AF65-F5344CB8AC3E}">
        <p14:creationId xmlns:p14="http://schemas.microsoft.com/office/powerpoint/2010/main" val="10607644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3 Text &amp; 1/3 Size Image">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0" y="1"/>
            <a:ext cx="8132232" cy="6858000"/>
          </a:xfrm>
        </p:spPr>
        <p:txBody>
          <a:bodyPr lIns="457200" tIns="457200" rIns="457200" bIns="822960">
            <a:normAutofit/>
          </a:bodyPr>
          <a:lstStyle>
            <a:lvl1pPr>
              <a:defRPr sz="2000"/>
            </a:lvl1pPr>
          </a:lstStyle>
          <a:p>
            <a:pPr lvl="0"/>
            <a:endParaRPr lang="en-US"/>
          </a:p>
        </p:txBody>
      </p:sp>
      <p:sp>
        <p:nvSpPr>
          <p:cNvPr id="4" name="Picture Placeholder 3"/>
          <p:cNvSpPr>
            <a:spLocks noGrp="1"/>
          </p:cNvSpPr>
          <p:nvPr>
            <p:ph type="pic" sz="quarter" idx="10"/>
          </p:nvPr>
        </p:nvSpPr>
        <p:spPr>
          <a:xfrm>
            <a:off x="8132233" y="0"/>
            <a:ext cx="4059767" cy="6858000"/>
          </a:xfrm>
        </p:spPr>
        <p:txBody>
          <a:bodyPr lIns="457200" tIns="457200" rIns="457200" bIns="822960"/>
          <a:lstStyle/>
          <a:p>
            <a:endParaRPr lang="en-US"/>
          </a:p>
        </p:txBody>
      </p:sp>
    </p:spTree>
    <p:extLst>
      <p:ext uri="{BB962C8B-B14F-4D97-AF65-F5344CB8AC3E}">
        <p14:creationId xmlns:p14="http://schemas.microsoft.com/office/powerpoint/2010/main" val="2623245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ull Size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p:spPr>
        <p:txBody>
          <a:bodyPr lIns="457200" tIns="457200" rIns="457200" bIns="457200"/>
          <a:lstStyle/>
          <a:p>
            <a:endParaRPr lang="en-US"/>
          </a:p>
        </p:txBody>
      </p:sp>
    </p:spTree>
    <p:extLst>
      <p:ext uri="{BB962C8B-B14F-4D97-AF65-F5344CB8AC3E}">
        <p14:creationId xmlns:p14="http://schemas.microsoft.com/office/powerpoint/2010/main" val="3699728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11"/>
          <p:cNvSpPr>
            <a:spLocks noGrp="1"/>
          </p:cNvSpPr>
          <p:nvPr>
            <p:ph type="body" sz="quarter" idx="10"/>
          </p:nvPr>
        </p:nvSpPr>
        <p:spPr>
          <a:xfrm>
            <a:off x="609600" y="1073151"/>
            <a:ext cx="10972800" cy="434975"/>
          </a:xfrm>
          <a:prstGeom prst="rect">
            <a:avLst/>
          </a:prstGeom>
        </p:spPr>
        <p:txBody>
          <a:bodyPr/>
          <a:lstStyle>
            <a:lvl1pPr>
              <a:spcBef>
                <a:spcPts val="0"/>
              </a:spcBef>
              <a:defRPr>
                <a:solidFill>
                  <a:schemeClr val="bg2">
                    <a:lumMod val="65000"/>
                    <a:lumOff val="35000"/>
                  </a:schemeClr>
                </a:solidFill>
              </a:defRPr>
            </a:lvl1pPr>
          </a:lstStyle>
          <a:p>
            <a:pPr lvl="0"/>
            <a:endParaRPr lang="en-US"/>
          </a:p>
        </p:txBody>
      </p:sp>
    </p:spTree>
    <p:extLst>
      <p:ext uri="{BB962C8B-B14F-4D97-AF65-F5344CB8AC3E}">
        <p14:creationId xmlns:p14="http://schemas.microsoft.com/office/powerpoint/2010/main" val="307260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act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userDrawn="1"/>
        </p:nvSpPr>
        <p:spPr>
          <a:xfrm>
            <a:off x="-1" y="3978275"/>
            <a:ext cx="12192001" cy="192938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lstStyle/>
          <a:p>
            <a:pPr algn="ctr"/>
            <a:endParaRPr lang="en-US" sz="1800"/>
          </a:p>
        </p:txBody>
      </p:sp>
      <p:sp>
        <p:nvSpPr>
          <p:cNvPr id="5" name="Text Placeholder 6"/>
          <p:cNvSpPr>
            <a:spLocks noGrp="1"/>
          </p:cNvSpPr>
          <p:nvPr>
            <p:ph type="body" sz="quarter" idx="11" hasCustomPrompt="1"/>
          </p:nvPr>
        </p:nvSpPr>
        <p:spPr>
          <a:xfrm>
            <a:off x="7708" y="3978275"/>
            <a:ext cx="4059936" cy="1929384"/>
          </a:xfrm>
        </p:spPr>
        <p:txBody>
          <a:bodyPr lIns="457200" tIns="457200" rIns="2286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01</a:t>
            </a:r>
            <a:br>
              <a:rPr lang="en-US"/>
            </a:br>
            <a:r>
              <a:rPr lang="en-US"/>
              <a:t>Address</a:t>
            </a:r>
            <a:br>
              <a:rPr lang="en-US"/>
            </a:br>
            <a:r>
              <a:rPr lang="en-US"/>
              <a:t>Email</a:t>
            </a:r>
            <a:br>
              <a:rPr lang="en-US"/>
            </a:br>
            <a:r>
              <a:rPr lang="en-US"/>
              <a:t>Phone</a:t>
            </a:r>
          </a:p>
        </p:txBody>
      </p:sp>
      <p:sp>
        <p:nvSpPr>
          <p:cNvPr id="14" name="Text Placeholder 6"/>
          <p:cNvSpPr>
            <a:spLocks noGrp="1"/>
          </p:cNvSpPr>
          <p:nvPr>
            <p:ph type="body" sz="quarter" idx="12" hasCustomPrompt="1"/>
          </p:nvPr>
        </p:nvSpPr>
        <p:spPr>
          <a:xfrm>
            <a:off x="4072297" y="3978275"/>
            <a:ext cx="4059936" cy="1929384"/>
          </a:xfrm>
        </p:spPr>
        <p:txBody>
          <a:bodyPr lIns="228600" tIns="457200" rIns="2286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02</a:t>
            </a:r>
            <a:br>
              <a:rPr lang="en-US"/>
            </a:br>
            <a:r>
              <a:rPr lang="en-US"/>
              <a:t>Address</a:t>
            </a:r>
            <a:br>
              <a:rPr lang="en-US"/>
            </a:br>
            <a:r>
              <a:rPr lang="en-US"/>
              <a:t>Email</a:t>
            </a:r>
            <a:br>
              <a:rPr lang="en-US"/>
            </a:br>
            <a:r>
              <a:rPr lang="en-US"/>
              <a:t>Phone</a:t>
            </a:r>
          </a:p>
        </p:txBody>
      </p:sp>
      <p:sp>
        <p:nvSpPr>
          <p:cNvPr id="16" name="Text Placeholder 6"/>
          <p:cNvSpPr>
            <a:spLocks noGrp="1"/>
          </p:cNvSpPr>
          <p:nvPr>
            <p:ph type="body" sz="quarter" idx="13" hasCustomPrompt="1"/>
          </p:nvPr>
        </p:nvSpPr>
        <p:spPr>
          <a:xfrm>
            <a:off x="8153864" y="3978275"/>
            <a:ext cx="4038136" cy="1929384"/>
          </a:xfrm>
        </p:spPr>
        <p:txBody>
          <a:bodyPr lIns="228600" tIns="457200" rIns="457200" bIns="457200"/>
          <a:lstStyle>
            <a:lvl1pPr marL="0" marR="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lang="en-US" sz="1600" kern="1200" baseline="0" dirty="0">
                <a:solidFill>
                  <a:schemeClr val="bg1"/>
                </a:solidFill>
                <a:latin typeface="Arial" panose="020B0604020202020204" pitchFamily="34" charset="0"/>
                <a:ea typeface="+mn-ea"/>
                <a:cs typeface="Arial" panose="020B0604020202020204" pitchFamily="34" charset="0"/>
              </a:defRPr>
            </a:lvl1pPr>
          </a:lstStyle>
          <a:p>
            <a:r>
              <a:rPr lang="en-US"/>
              <a:t>Contact 03</a:t>
            </a:r>
            <a:br>
              <a:rPr lang="en-US"/>
            </a:br>
            <a:r>
              <a:rPr lang="en-US"/>
              <a:t>Address</a:t>
            </a:r>
            <a:br>
              <a:rPr lang="en-US"/>
            </a:br>
            <a:r>
              <a:rPr lang="en-US"/>
              <a:t>Email</a:t>
            </a:r>
            <a:br>
              <a:rPr lang="en-US"/>
            </a:br>
            <a:r>
              <a:rPr lang="en-US"/>
              <a:t>Phone</a:t>
            </a:r>
          </a:p>
        </p:txBody>
      </p:sp>
    </p:spTree>
    <p:extLst>
      <p:ext uri="{BB962C8B-B14F-4D97-AF65-F5344CB8AC3E}">
        <p14:creationId xmlns:p14="http://schemas.microsoft.com/office/powerpoint/2010/main" val="963028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theme" Target="../theme/theme2.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oleObject" Target="../embeddings/oleObject1.bin"/><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tags" Target="../tags/tag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tags" Target="../tags/tag1.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image" Target="../media/image5.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3.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4.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6.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image" Target="../media/image2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image" Target="../media/image1.png"/><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7.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57200"/>
            <a:ext cx="11268075" cy="615553"/>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79425" y="1828801"/>
            <a:ext cx="11268075" cy="4114800"/>
          </a:xfrm>
          <a:prstGeom prst="rect">
            <a:avLst/>
          </a:prstGeom>
        </p:spPr>
        <p:txBody>
          <a:bodyPr vert="horz" wrap="square" lIns="0" tIns="0" rIns="0" bIns="0" numCol="1" spcCol="2286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a:off x="0" y="6360316"/>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1" name="Rectangle 47"/>
          <p:cNvSpPr txBox="1">
            <a:spLocks noChangeArrowheads="1"/>
          </p:cNvSpPr>
          <p:nvPr userDrawn="1"/>
        </p:nvSpPr>
        <p:spPr bwMode="gray">
          <a:xfrm>
            <a:off x="11288077" y="6400800"/>
            <a:ext cx="458756" cy="301752"/>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l">
              <a:spcBef>
                <a:spcPct val="0"/>
              </a:spcBef>
              <a:defRPr sz="900">
                <a:solidFill>
                  <a:schemeClr val="tx1"/>
                </a:solidFill>
              </a:defRPr>
            </a:lvl1p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fld id="{26BA2513-99A6-4249-8CA7-3700E62FDB97}" type="slidenum">
              <a:rPr lang="en-US" sz="1200" b="1" kern="1200" noProof="0" smtClean="0">
                <a:solidFill>
                  <a:srgbClr val="525252"/>
                </a:solidFill>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t>‹#›</a:t>
            </a:fld>
            <a:endParaRPr lang="en-US" sz="1200" b="1" kern="1200" noProof="0">
              <a:solidFill>
                <a:srgbClr val="525252"/>
              </a:solidFill>
              <a:latin typeface="Arial" panose="020B0604020202020204" pitchFamily="34" charset="0"/>
              <a:ea typeface="+mn-ea"/>
              <a:cs typeface="Arial" panose="020B0604020202020204" pitchFamily="34" charset="0"/>
            </a:endParaRPr>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
        <p:nvSpPr>
          <p:cNvPr id="5" name="Rectangle 4">
            <a:extLst>
              <a:ext uri="{FF2B5EF4-FFF2-40B4-BE49-F238E27FC236}">
                <a16:creationId xmlns:a16="http://schemas.microsoft.com/office/drawing/2014/main" id="{3D6D4A2B-EC23-4094-B30F-A14FFAAC5DE7}"/>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bg2"/>
                </a:solidFill>
              </a:rPr>
              <a:t>FSA Conference - June 2023</a:t>
            </a:r>
            <a:endParaRPr lang="en-US" sz="900" dirty="0">
              <a:solidFill>
                <a:schemeClr val="bg2"/>
              </a:solidFill>
            </a:endParaRPr>
          </a:p>
        </p:txBody>
      </p:sp>
    </p:spTree>
    <p:extLst>
      <p:ext uri="{BB962C8B-B14F-4D97-AF65-F5344CB8AC3E}">
        <p14:creationId xmlns:p14="http://schemas.microsoft.com/office/powerpoint/2010/main" val="30573404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kern="1200">
          <a:solidFill>
            <a:schemeClr val="bg2"/>
          </a:solidFill>
          <a:latin typeface="+mn-lt"/>
          <a:ea typeface="+mn-ea"/>
          <a:cs typeface="+mn-cs"/>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400">
          <p15:clr>
            <a:srgbClr val="F26B43"/>
          </p15:clr>
        </p15:guide>
        <p15:guide id="3" pos="302">
          <p15:clr>
            <a:srgbClr val="F26B43"/>
          </p15:clr>
        </p15:guide>
        <p15:guide id="4" orient="horz" pos="2160">
          <p15:clr>
            <a:srgbClr val="F26B43"/>
          </p15:clr>
        </p15:guide>
        <p15:guide id="5" orient="horz" pos="288">
          <p15:clr>
            <a:srgbClr val="F26B43"/>
          </p15:clr>
        </p15:guide>
        <p15:guide id="7" orient="horz" pos="4032">
          <p15:clr>
            <a:srgbClr val="F26B43"/>
          </p15:clr>
        </p15:guide>
        <p15:guide id="8" orient="horz" pos="3744">
          <p15:clr>
            <a:srgbClr val="F26B43"/>
          </p15:clr>
        </p15:guide>
        <p15:guide id="9" pos="2544">
          <p15:clr>
            <a:srgbClr val="F26B43"/>
          </p15:clr>
        </p15:guide>
        <p15:guide id="10" pos="5136">
          <p15:clr>
            <a:srgbClr val="F26B43"/>
          </p15:clr>
        </p15:guide>
        <p15:guide id="11" orient="horz" pos="1152">
          <p15:clr>
            <a:srgbClr val="F26B43"/>
          </p15:clr>
        </p15:guide>
        <p15:guide id="12" orient="horz" pos="950">
          <p15:clr>
            <a:srgbClr val="F26B43"/>
          </p15:clr>
        </p15:guide>
        <p15:guide id="13" pos="3754">
          <p15:clr>
            <a:srgbClr val="F26B43"/>
          </p15:clr>
        </p15:guide>
        <p15:guide id="14" pos="3926">
          <p15:clr>
            <a:srgbClr val="F26B43"/>
          </p15:clr>
        </p15:guide>
        <p15:guide id="15" orient="horz" pos="239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0"/>
            </p:custDataLst>
            <p:extLst>
              <p:ext uri="{D42A27DB-BD31-4B8C-83A1-F6EECF244321}">
                <p14:modId xmlns:p14="http://schemas.microsoft.com/office/powerpoint/2010/main" val="41594745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82" imgW="270" imgH="270" progId="TCLayout.ActiveDocument.1">
                  <p:embed/>
                </p:oleObj>
              </mc:Choice>
              <mc:Fallback>
                <p:oleObj name="think-cell Slide" r:id="rId82" imgW="270" imgH="270" progId="TCLayout.ActiveDocument.1">
                  <p:embed/>
                  <p:pic>
                    <p:nvPicPr>
                      <p:cNvPr id="2" name="Object 1" hidden="1"/>
                      <p:cNvPicPr/>
                      <p:nvPr/>
                    </p:nvPicPr>
                    <p:blipFill>
                      <a:blip r:embed="rId83"/>
                      <a:stretch>
                        <a:fillRect/>
                      </a:stretch>
                    </p:blipFill>
                    <p:spPr>
                      <a:xfrm>
                        <a:off x="1588" y="1588"/>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EB2E15A8-B58A-47D9-B760-271815FBCC1B}"/>
              </a:ext>
            </a:extLst>
          </p:cNvPr>
          <p:cNvSpPr/>
          <p:nvPr userDrawn="1">
            <p:custDataLst>
              <p:tags r:id="rId81"/>
            </p:custDataLst>
          </p:nvPr>
        </p:nvSpPr>
        <p:spPr>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479425" y="622800"/>
            <a:ext cx="11268075"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479425" y="1825625"/>
            <a:ext cx="11268075"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12" name="TextBox 11"/>
          <p:cNvSpPr txBox="1"/>
          <p:nvPr userDrawn="1"/>
        </p:nvSpPr>
        <p:spPr>
          <a:xfrm>
            <a:off x="11288077" y="6400800"/>
            <a:ext cx="458756" cy="301752"/>
          </a:xfrm>
          <a:prstGeom prst="rect">
            <a:avLst/>
          </a:prstGeom>
          <a:noFill/>
        </p:spPr>
        <p:txBody>
          <a:bodyPr wrap="square" lIns="0" tIns="0" rIns="0" bIns="0" rtlCol="0" anchor="ctr">
            <a:no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200" b="1" kern="1200" smtClean="0">
                <a:solidFill>
                  <a:srgbClr val="525252"/>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200" b="1" kern="1200">
              <a:solidFill>
                <a:srgbClr val="525252"/>
              </a:solidFill>
              <a:latin typeface="+mn-lt"/>
              <a:ea typeface="+mn-ea"/>
              <a:cs typeface="+mn-cs"/>
              <a:sym typeface="Trebuchet MS" panose="020B0603020202020204" pitchFamily="34" charset="0"/>
            </a:endParaRPr>
          </a:p>
        </p:txBody>
      </p:sp>
      <p:sp>
        <p:nvSpPr>
          <p:cNvPr id="6" name="Rectangle 5">
            <a:extLst>
              <a:ext uri="{FF2B5EF4-FFF2-40B4-BE49-F238E27FC236}">
                <a16:creationId xmlns:a16="http://schemas.microsoft.com/office/drawing/2014/main" id="{ADD91802-895C-291E-1C62-721F0A384C0B}"/>
              </a:ext>
            </a:extLst>
          </p:cNvPr>
          <p:cNvSpPr/>
          <p:nvPr userDrawn="1"/>
        </p:nvSpPr>
        <p:spPr>
          <a:xfrm>
            <a:off x="9522151" y="6398568"/>
            <a:ext cx="1968809" cy="253916"/>
          </a:xfrm>
          <a:prstGeom prst="rect">
            <a:avLst/>
          </a:prstGeom>
        </p:spPr>
        <p:txBody>
          <a:bodyPr wrap="none">
            <a:spAutoFit/>
          </a:bodyPr>
          <a:lstStyle/>
          <a:p>
            <a:pPr algn="r">
              <a:spcBef>
                <a:spcPts val="0"/>
              </a:spcBef>
              <a:buClrTx/>
              <a:defRPr/>
            </a:pPr>
            <a:r>
              <a:rPr lang="en-US" sz="1050" dirty="0">
                <a:solidFill>
                  <a:schemeClr val="tx1"/>
                </a:solidFill>
              </a:rPr>
              <a:t>FSA Conference - June 2023</a:t>
            </a:r>
            <a:endParaRPr lang="en-US" sz="900" dirty="0">
              <a:solidFill>
                <a:schemeClr val="tx1"/>
              </a:solidFill>
            </a:endParaRPr>
          </a:p>
        </p:txBody>
      </p:sp>
    </p:spTree>
    <p:extLst>
      <p:ext uri="{BB962C8B-B14F-4D97-AF65-F5344CB8AC3E}">
        <p14:creationId xmlns:p14="http://schemas.microsoft.com/office/powerpoint/2010/main" val="4142545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6"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761" r:id="rId53"/>
    <p:sldLayoutId id="2147483762" r:id="rId54"/>
    <p:sldLayoutId id="2147483763" r:id="rId55"/>
    <p:sldLayoutId id="2147483764" r:id="rId56"/>
    <p:sldLayoutId id="2147483765" r:id="rId57"/>
    <p:sldLayoutId id="2147483766" r:id="rId58"/>
    <p:sldLayoutId id="2147483767" r:id="rId59"/>
    <p:sldLayoutId id="2147483768" r:id="rId60"/>
    <p:sldLayoutId id="2147483769" r:id="rId61"/>
    <p:sldLayoutId id="2147483770" r:id="rId62"/>
    <p:sldLayoutId id="2147483771" r:id="rId63"/>
    <p:sldLayoutId id="2147483772" r:id="rId64"/>
    <p:sldLayoutId id="2147483773" r:id="rId65"/>
    <p:sldLayoutId id="2147483774" r:id="rId66"/>
    <p:sldLayoutId id="2147483775" r:id="rId67"/>
    <p:sldLayoutId id="2147483776" r:id="rId68"/>
    <p:sldLayoutId id="2147483777" r:id="rId69"/>
    <p:sldLayoutId id="2147483778" r:id="rId70"/>
    <p:sldLayoutId id="2147483779" r:id="rId71"/>
    <p:sldLayoutId id="2147483780" r:id="rId72"/>
    <p:sldLayoutId id="2147483781" r:id="rId73"/>
    <p:sldLayoutId id="2147483782" r:id="rId74"/>
    <p:sldLayoutId id="2147483783" r:id="rId75"/>
    <p:sldLayoutId id="2147483784" r:id="rId76"/>
    <p:sldLayoutId id="2147483785" r:id="rId77"/>
    <p:sldLayoutId id="2147483786" r:id="rId7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lnSpc>
          <a:spcPct val="90000"/>
        </a:lnSpc>
        <a:spcBef>
          <a:spcPct val="0"/>
        </a:spcBef>
        <a:buNone/>
        <a:defRPr sz="2400" b="0"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307" y="457200"/>
            <a:ext cx="10947043" cy="553998"/>
          </a:xfrm>
          <a:prstGeom prst="rect">
            <a:avLst/>
          </a:prstGeom>
        </p:spPr>
        <p:txBody>
          <a:bodyPr vert="horz" lIns="0" tIns="0" rIns="0" bIns="0" rtlCol="0" anchor="t" anchorCtr="0">
            <a:spAutoFit/>
          </a:bodyPr>
          <a:lstStyle/>
          <a:p>
            <a:r>
              <a:rPr lang="en-US"/>
              <a:t>Click to edit Master title style</a:t>
            </a:r>
          </a:p>
        </p:txBody>
      </p:sp>
      <p:sp>
        <p:nvSpPr>
          <p:cNvPr id="9" name="Rectangle 47"/>
          <p:cNvSpPr txBox="1">
            <a:spLocks noChangeArrowheads="1"/>
          </p:cNvSpPr>
          <p:nvPr userDrawn="1"/>
        </p:nvSpPr>
        <p:spPr bwMode="gray">
          <a:xfrm>
            <a:off x="10970725" y="6400800"/>
            <a:ext cx="611675" cy="301752"/>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l">
              <a:spcBef>
                <a:spcPct val="0"/>
              </a:spcBef>
              <a:defRPr sz="900">
                <a:solidFill>
                  <a:schemeClr val="tx1"/>
                </a:solidFill>
              </a:defRPr>
            </a:lvl1p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fld id="{26BA2513-99A6-4249-8CA7-3700E62FDB97}" type="slidenum">
              <a:rPr lang="en-US" sz="1200" b="1" kern="1200" noProof="0" smtClean="0">
                <a:solidFill>
                  <a:srgbClr val="525252"/>
                </a:solidFill>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t>‹#›</a:t>
            </a:fld>
            <a:endParaRPr lang="en-US" sz="1200" b="1" kern="1200" noProof="0">
              <a:solidFill>
                <a:srgbClr val="525252"/>
              </a:solidFill>
              <a:latin typeface="Arial" panose="020B0604020202020204" pitchFamily="34" charset="0"/>
              <a:ea typeface="+mn-ea"/>
              <a:cs typeface="Arial" panose="020B0604020202020204" pitchFamily="34" charset="0"/>
            </a:endParaRPr>
          </a:p>
        </p:txBody>
      </p:sp>
      <p:sp>
        <p:nvSpPr>
          <p:cNvPr id="24" name="Text Placeholder 23"/>
          <p:cNvSpPr>
            <a:spLocks noGrp="1"/>
          </p:cNvSpPr>
          <p:nvPr>
            <p:ph type="body" idx="1"/>
          </p:nvPr>
        </p:nvSpPr>
        <p:spPr>
          <a:xfrm>
            <a:off x="609600" y="1828800"/>
            <a:ext cx="10972800" cy="429768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960509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Lst>
  <p:txStyles>
    <p:titleStyle>
      <a:lvl1pPr algn="l" defTabSz="914400" rtl="0" eaLnBrk="1" latinLnBrk="0" hangingPunct="1">
        <a:lnSpc>
          <a:spcPct val="10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auto" latinLnBrk="0" hangingPunct="1">
        <a:lnSpc>
          <a:spcPct val="100000"/>
        </a:lnSpc>
        <a:spcBef>
          <a:spcPts val="1200"/>
        </a:spcBef>
        <a:spcAft>
          <a:spcPts val="0"/>
        </a:spcAft>
        <a:buClr>
          <a:srgbClr val="0028A0"/>
        </a:buClr>
        <a:buSzTx/>
        <a:buFont typeface="Arial" panose="020B0604020202020204" pitchFamily="34" charset="0"/>
        <a:buNone/>
        <a:tabLst/>
        <a:defRPr sz="2400" kern="1200">
          <a:solidFill>
            <a:schemeClr val="bg2"/>
          </a:solidFill>
          <a:latin typeface="Arial" panose="020B0604020202020204" pitchFamily="34" charset="0"/>
          <a:ea typeface="+mn-ea"/>
          <a:cs typeface="Arial" panose="020B0604020202020204" pitchFamily="34" charset="0"/>
        </a:defRPr>
      </a:lvl1pPr>
      <a:lvl2pPr marL="2889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kern="1200">
          <a:solidFill>
            <a:schemeClr val="bg2"/>
          </a:solidFill>
          <a:latin typeface="Arial" panose="020B0604020202020204" pitchFamily="34" charset="0"/>
          <a:ea typeface="+mn-ea"/>
          <a:cs typeface="Arial" panose="020B0604020202020204" pitchFamily="34" charset="0"/>
        </a:defRPr>
      </a:lvl2pPr>
      <a:lvl3pPr marL="517525" marR="0" indent="-28416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2000" kern="1200">
          <a:solidFill>
            <a:schemeClr val="bg2"/>
          </a:solidFill>
          <a:latin typeface="Arial" panose="020B0604020202020204" pitchFamily="34" charset="0"/>
          <a:ea typeface="+mn-ea"/>
          <a:cs typeface="Arial" panose="020B0604020202020204" pitchFamily="34" charset="0"/>
        </a:defRPr>
      </a:lvl3pPr>
      <a:lvl4pPr marL="746125" marR="0" indent="-290513"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4pPr>
      <a:lvl5pPr marL="974725" marR="0" indent="-288925" algn="l" defTabSz="914400" rtl="0" eaLnBrk="1" fontAlgn="auto" latinLnBrk="0" hangingPunct="1">
        <a:lnSpc>
          <a:spcPct val="100000"/>
        </a:lnSpc>
        <a:spcBef>
          <a:spcPts val="600"/>
        </a:spcBef>
        <a:spcAft>
          <a:spcPts val="0"/>
        </a:spcAft>
        <a:buClr>
          <a:srgbClr val="009FDF"/>
        </a:buClr>
        <a:buSzTx/>
        <a:buFont typeface="Arial" panose="020B0604020202020204" pitchFamily="34" charset="0"/>
        <a:buChar char="-"/>
        <a:tabLst/>
        <a:defRPr sz="18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orient="horz" pos="288">
          <p15:clr>
            <a:srgbClr val="F26B43"/>
          </p15:clr>
        </p15:guide>
        <p15:guide id="5" pos="5472">
          <p15:clr>
            <a:srgbClr val="F26B43"/>
          </p15:clr>
        </p15:guide>
        <p15:guide id="6" orient="horz" pos="4032">
          <p15:clr>
            <a:srgbClr val="F26B43"/>
          </p15:clr>
        </p15:guide>
        <p15:guide id="7" orient="horz" pos="3859">
          <p15:clr>
            <a:srgbClr val="F26B43"/>
          </p15:clr>
        </p15:guide>
        <p15:guide id="8" pos="2794">
          <p15:clr>
            <a:srgbClr val="F26B43"/>
          </p15:clr>
        </p15:guide>
        <p15:guide id="9" pos="2966">
          <p15:clr>
            <a:srgbClr val="F26B43"/>
          </p15:clr>
        </p15:guide>
        <p15:guide id="10" orient="horz" pos="950">
          <p15:clr>
            <a:srgbClr val="F26B43"/>
          </p15:clr>
        </p15:guide>
        <p15:guide id="11" orient="horz" pos="1152">
          <p15:clr>
            <a:srgbClr val="F26B43"/>
          </p15:clr>
        </p15:guide>
        <p15:guide id="12" pos="1918">
          <p15:clr>
            <a:srgbClr val="F26B43"/>
          </p15:clr>
        </p15:guide>
        <p15:guide id="13" pos="3842">
          <p15:clr>
            <a:srgbClr val="F26B43"/>
          </p15:clr>
        </p15:guide>
        <p15:guide id="15" orient="horz" pos="25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668177"/>
            <a:ext cx="10927080" cy="492443"/>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609600" y="1828801"/>
            <a:ext cx="10927080" cy="4114800"/>
          </a:xfrm>
          <a:prstGeom prst="rect">
            <a:avLst/>
          </a:prstGeom>
        </p:spPr>
        <p:txBody>
          <a:bodyPr vert="horz" wrap="square" lIns="0" tIns="0" rIns="0" bIns="0" numCol="1" spcCol="2286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43566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Lst>
  <p:hf sldNum="0" hdr="0" ftr="0" dt="0"/>
  <p:txStyles>
    <p:titleStyle>
      <a:lvl1pPr algn="l" defTabSz="914400" rtl="0" eaLnBrk="1" latinLnBrk="0" hangingPunct="1">
        <a:lnSpc>
          <a:spcPct val="100000"/>
        </a:lnSpc>
        <a:spcBef>
          <a:spcPct val="0"/>
        </a:spcBef>
        <a:buNone/>
        <a:defRPr sz="3200" b="1" i="0" kern="1200">
          <a:solidFill>
            <a:schemeClr val="bg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b="0" i="0" kern="1200">
          <a:solidFill>
            <a:schemeClr val="bg2"/>
          </a:solidFill>
          <a:latin typeface="Arial" panose="020B0604020202020204" pitchFamily="34" charset="0"/>
          <a:ea typeface="+mn-ea"/>
          <a:cs typeface="Arial" panose="020B0604020202020204" pitchFamily="34" charset="0"/>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b="0" i="0" kern="1200">
          <a:solidFill>
            <a:schemeClr val="bg2"/>
          </a:solidFill>
          <a:latin typeface="Arial" panose="020B0604020202020204" pitchFamily="34" charset="0"/>
          <a:ea typeface="+mn-ea"/>
          <a:cs typeface="Arial" panose="020B0604020202020204" pitchFamily="34" charset="0"/>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b="0" i="0" kern="1200">
          <a:solidFill>
            <a:schemeClr val="bg2"/>
          </a:solidFill>
          <a:latin typeface="Arial" panose="020B0604020202020204" pitchFamily="34" charset="0"/>
          <a:ea typeface="+mn-ea"/>
          <a:cs typeface="Arial" panose="020B0604020202020204" pitchFamily="34" charset="0"/>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b="0" i="0" kern="1200">
          <a:solidFill>
            <a:schemeClr val="bg2"/>
          </a:solidFill>
          <a:latin typeface="Arial" panose="020B0604020202020204" pitchFamily="34" charset="0"/>
          <a:ea typeface="+mn-ea"/>
          <a:cs typeface="Arial" panose="020B0604020202020204" pitchFamily="34" charset="0"/>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b="0" i="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400">
          <p15:clr>
            <a:srgbClr val="F26B43"/>
          </p15:clr>
        </p15:guide>
        <p15:guide id="3" pos="302">
          <p15:clr>
            <a:srgbClr val="F26B43"/>
          </p15:clr>
        </p15:guide>
        <p15:guide id="4" orient="horz" pos="2160">
          <p15:clr>
            <a:srgbClr val="F26B43"/>
          </p15:clr>
        </p15:guide>
        <p15:guide id="5" orient="horz" pos="288">
          <p15:clr>
            <a:srgbClr val="F26B43"/>
          </p15:clr>
        </p15:guide>
        <p15:guide id="7" orient="horz" pos="4032">
          <p15:clr>
            <a:srgbClr val="F26B43"/>
          </p15:clr>
        </p15:guide>
        <p15:guide id="8" orient="horz" pos="3744">
          <p15:clr>
            <a:srgbClr val="F26B43"/>
          </p15:clr>
        </p15:guide>
        <p15:guide id="9" pos="2544">
          <p15:clr>
            <a:srgbClr val="F26B43"/>
          </p15:clr>
        </p15:guide>
        <p15:guide id="10" pos="5136">
          <p15:clr>
            <a:srgbClr val="F26B43"/>
          </p15:clr>
        </p15:guide>
        <p15:guide id="11" orient="horz" pos="1152">
          <p15:clr>
            <a:srgbClr val="F26B43"/>
          </p15:clr>
        </p15:guide>
        <p15:guide id="12" orient="horz" pos="950">
          <p15:clr>
            <a:srgbClr val="F26B43"/>
          </p15:clr>
        </p15:guide>
        <p15:guide id="13" pos="3754">
          <p15:clr>
            <a:srgbClr val="F26B43"/>
          </p15:clr>
        </p15:guide>
        <p15:guide id="14" pos="3926">
          <p15:clr>
            <a:srgbClr val="F26B43"/>
          </p15:clr>
        </p15:guide>
        <p15:guide id="15" orient="horz" pos="239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57200"/>
            <a:ext cx="11268075" cy="615553"/>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79425" y="1828801"/>
            <a:ext cx="11268075" cy="4114800"/>
          </a:xfrm>
          <a:prstGeom prst="rect">
            <a:avLst/>
          </a:prstGeom>
        </p:spPr>
        <p:txBody>
          <a:bodyPr vert="horz" wrap="square" lIns="0" tIns="0" rIns="0" bIns="0" numCol="1" spcCol="2286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7"/>
          <p:cNvSpPr txBox="1">
            <a:spLocks noChangeArrowheads="1"/>
          </p:cNvSpPr>
          <p:nvPr userDrawn="1"/>
        </p:nvSpPr>
        <p:spPr bwMode="gray">
          <a:xfrm>
            <a:off x="11288077" y="6400800"/>
            <a:ext cx="458756" cy="301752"/>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l">
              <a:spcBef>
                <a:spcPct val="0"/>
              </a:spcBef>
              <a:defRPr sz="900">
                <a:solidFill>
                  <a:schemeClr val="tx1"/>
                </a:solidFill>
              </a:defRPr>
            </a:lvl1p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fld id="{26BA2513-99A6-4249-8CA7-3700E62FDB97}" type="slidenum">
              <a:rPr lang="en-US" sz="1200" b="1" kern="1200" noProof="0" smtClean="0">
                <a:solidFill>
                  <a:srgbClr val="525252"/>
                </a:solidFill>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t>‹#›</a:t>
            </a:fld>
            <a:endParaRPr lang="en-US" sz="1200" b="1" kern="1200" noProof="0">
              <a:solidFill>
                <a:srgbClr val="525252"/>
              </a:solidFill>
              <a:latin typeface="Arial" panose="020B0604020202020204" pitchFamily="34" charset="0"/>
              <a:ea typeface="+mn-ea"/>
              <a:cs typeface="Arial" panose="020B0604020202020204" pitchFamily="34" charset="0"/>
            </a:endParaRPr>
          </a:p>
        </p:txBody>
      </p:sp>
      <p:pic>
        <p:nvPicPr>
          <p:cNvPr id="8" name="Picture 7"/>
          <p:cNvPicPr>
            <a:picLocks noChangeAspect="1"/>
          </p:cNvPicPr>
          <p:nvPr userDrawn="1"/>
        </p:nvPicPr>
        <p:blipFill rotWithShape="1">
          <a:blip r:embed="rId15"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427177677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hf sldNum="0"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kern="1200">
          <a:solidFill>
            <a:schemeClr val="bg2"/>
          </a:solidFill>
          <a:latin typeface="+mn-lt"/>
          <a:ea typeface="+mn-ea"/>
          <a:cs typeface="+mn-cs"/>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400">
          <p15:clr>
            <a:srgbClr val="F26B43"/>
          </p15:clr>
        </p15:guide>
        <p15:guide id="3" pos="302">
          <p15:clr>
            <a:srgbClr val="F26B43"/>
          </p15:clr>
        </p15:guide>
        <p15:guide id="4" orient="horz" pos="2160">
          <p15:clr>
            <a:srgbClr val="F26B43"/>
          </p15:clr>
        </p15:guide>
        <p15:guide id="5" orient="horz" pos="288">
          <p15:clr>
            <a:srgbClr val="F26B43"/>
          </p15:clr>
        </p15:guide>
        <p15:guide id="7" orient="horz" pos="4032">
          <p15:clr>
            <a:srgbClr val="F26B43"/>
          </p15:clr>
        </p15:guide>
        <p15:guide id="8" orient="horz" pos="3744">
          <p15:clr>
            <a:srgbClr val="F26B43"/>
          </p15:clr>
        </p15:guide>
        <p15:guide id="9" pos="2544">
          <p15:clr>
            <a:srgbClr val="F26B43"/>
          </p15:clr>
        </p15:guide>
        <p15:guide id="10" pos="5136">
          <p15:clr>
            <a:srgbClr val="F26B43"/>
          </p15:clr>
        </p15:guide>
        <p15:guide id="11" orient="horz" pos="1152">
          <p15:clr>
            <a:srgbClr val="F26B43"/>
          </p15:clr>
        </p15:guide>
        <p15:guide id="12" orient="horz" pos="950">
          <p15:clr>
            <a:srgbClr val="F26B43"/>
          </p15:clr>
        </p15:guide>
        <p15:guide id="13" pos="3754">
          <p15:clr>
            <a:srgbClr val="F26B43"/>
          </p15:clr>
        </p15:guide>
        <p15:guide id="14" pos="3926">
          <p15:clr>
            <a:srgbClr val="F26B43"/>
          </p15:clr>
        </p15:guide>
        <p15:guide id="15" orient="horz" pos="239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57200"/>
            <a:ext cx="11268075" cy="615553"/>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79425" y="1828801"/>
            <a:ext cx="11268075" cy="4114800"/>
          </a:xfrm>
          <a:prstGeom prst="rect">
            <a:avLst/>
          </a:prstGeom>
        </p:spPr>
        <p:txBody>
          <a:bodyPr vert="horz" wrap="square" lIns="0" tIns="0" rIns="0" bIns="0" numCol="1" spcCol="2286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7"/>
          <p:cNvSpPr txBox="1">
            <a:spLocks noChangeArrowheads="1"/>
          </p:cNvSpPr>
          <p:nvPr userDrawn="1"/>
        </p:nvSpPr>
        <p:spPr bwMode="gray">
          <a:xfrm>
            <a:off x="11288077" y="6400800"/>
            <a:ext cx="458756" cy="301752"/>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l">
              <a:spcBef>
                <a:spcPct val="0"/>
              </a:spcBef>
              <a:defRPr sz="900">
                <a:solidFill>
                  <a:schemeClr val="tx1"/>
                </a:solidFill>
              </a:defRPr>
            </a:lvl1p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fld id="{26BA2513-99A6-4249-8CA7-3700E62FDB97}" type="slidenum">
              <a:rPr lang="en-US" sz="1200" b="1" kern="1200" noProof="0" smtClean="0">
                <a:solidFill>
                  <a:srgbClr val="525252"/>
                </a:solidFill>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t>‹#›</a:t>
            </a:fld>
            <a:endParaRPr lang="en-US" sz="1200" b="1" kern="1200" noProof="0">
              <a:solidFill>
                <a:srgbClr val="525252"/>
              </a:solidFill>
              <a:latin typeface="Arial" panose="020B0604020202020204" pitchFamily="34" charset="0"/>
              <a:ea typeface="+mn-ea"/>
              <a:cs typeface="Arial" panose="020B0604020202020204" pitchFamily="34" charset="0"/>
            </a:endParaRPr>
          </a:p>
        </p:txBody>
      </p:sp>
      <p:pic>
        <p:nvPicPr>
          <p:cNvPr id="8" name="Picture 7"/>
          <p:cNvPicPr>
            <a:picLocks noChangeAspect="1"/>
          </p:cNvPicPr>
          <p:nvPr userDrawn="1"/>
        </p:nvPicPr>
        <p:blipFill rotWithShape="1">
          <a:blip r:embed="rId14" cstate="screen">
            <a:extLst>
              <a:ext uri="{28A0092B-C50C-407E-A947-70E740481C1C}">
                <a14:useLocalDpi xmlns:a14="http://schemas.microsoft.com/office/drawing/2010/main"/>
              </a:ext>
            </a:extLst>
          </a:blip>
          <a:srcRect b="-2"/>
          <a:stretch/>
        </p:blipFill>
        <p:spPr>
          <a:xfrm>
            <a:off x="460593" y="6467429"/>
            <a:ext cx="1656579" cy="158969"/>
          </a:xfrm>
          <a:prstGeom prst="rect">
            <a:avLst/>
          </a:prstGeom>
        </p:spPr>
      </p:pic>
    </p:spTree>
    <p:extLst>
      <p:ext uri="{BB962C8B-B14F-4D97-AF65-F5344CB8AC3E}">
        <p14:creationId xmlns:p14="http://schemas.microsoft.com/office/powerpoint/2010/main" val="240522006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hf sldNum="0" hd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kern="1200">
          <a:solidFill>
            <a:schemeClr val="bg2"/>
          </a:solidFill>
          <a:latin typeface="+mn-lt"/>
          <a:ea typeface="+mn-ea"/>
          <a:cs typeface="+mn-cs"/>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400">
          <p15:clr>
            <a:srgbClr val="F26B43"/>
          </p15:clr>
        </p15:guide>
        <p15:guide id="3" pos="302">
          <p15:clr>
            <a:srgbClr val="F26B43"/>
          </p15:clr>
        </p15:guide>
        <p15:guide id="4" orient="horz" pos="2160">
          <p15:clr>
            <a:srgbClr val="F26B43"/>
          </p15:clr>
        </p15:guide>
        <p15:guide id="5" orient="horz" pos="288">
          <p15:clr>
            <a:srgbClr val="F26B43"/>
          </p15:clr>
        </p15:guide>
        <p15:guide id="7" orient="horz" pos="4032">
          <p15:clr>
            <a:srgbClr val="F26B43"/>
          </p15:clr>
        </p15:guide>
        <p15:guide id="8" orient="horz" pos="3744">
          <p15:clr>
            <a:srgbClr val="F26B43"/>
          </p15:clr>
        </p15:guide>
        <p15:guide id="9" pos="2544">
          <p15:clr>
            <a:srgbClr val="F26B43"/>
          </p15:clr>
        </p15:guide>
        <p15:guide id="10" pos="5136">
          <p15:clr>
            <a:srgbClr val="F26B43"/>
          </p15:clr>
        </p15:guide>
        <p15:guide id="11" orient="horz" pos="1152">
          <p15:clr>
            <a:srgbClr val="F26B43"/>
          </p15:clr>
        </p15:guide>
        <p15:guide id="12" orient="horz" pos="950">
          <p15:clr>
            <a:srgbClr val="F26B43"/>
          </p15:clr>
        </p15:guide>
        <p15:guide id="13" pos="3754">
          <p15:clr>
            <a:srgbClr val="F26B43"/>
          </p15:clr>
        </p15:guide>
        <p15:guide id="14" pos="3926">
          <p15:clr>
            <a:srgbClr val="F26B43"/>
          </p15:clr>
        </p15:guide>
        <p15:guide id="15" orient="horz" pos="239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57200"/>
            <a:ext cx="11268075" cy="615553"/>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479425" y="1828801"/>
            <a:ext cx="11268075" cy="4114800"/>
          </a:xfrm>
          <a:prstGeom prst="rect">
            <a:avLst/>
          </a:prstGeom>
        </p:spPr>
        <p:txBody>
          <a:bodyPr vert="horz" wrap="square" lIns="0" tIns="0" rIns="0" bIns="0" numCol="1" spcCol="2286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a:off x="0" y="6400800"/>
            <a:ext cx="12192000" cy="301752"/>
          </a:xfrm>
          <a:prstGeom prst="rect">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47"/>
          <p:cNvSpPr txBox="1">
            <a:spLocks noChangeArrowheads="1"/>
          </p:cNvSpPr>
          <p:nvPr userDrawn="1"/>
        </p:nvSpPr>
        <p:spPr bwMode="gray">
          <a:xfrm>
            <a:off x="11288077" y="6400800"/>
            <a:ext cx="458756" cy="301752"/>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l">
              <a:spcBef>
                <a:spcPct val="0"/>
              </a:spcBef>
              <a:defRPr sz="900">
                <a:solidFill>
                  <a:schemeClr val="tx1"/>
                </a:solidFill>
              </a:defRPr>
            </a:lvl1pPr>
          </a:lstStyle>
          <a:p>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fld id="{26BA2513-99A6-4249-8CA7-3700E62FDB97}" type="slidenum">
              <a:rPr lang="en-US" sz="1200" b="1" kern="1200" noProof="0" smtClean="0">
                <a:solidFill>
                  <a:srgbClr val="525252"/>
                </a:solidFill>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t>‹#›</a:t>
            </a:fld>
            <a:endParaRPr lang="en-US" sz="1200" b="1" kern="1200" noProof="0">
              <a:solidFill>
                <a:srgbClr val="525252"/>
              </a:solidFill>
              <a:latin typeface="Arial" panose="020B0604020202020204" pitchFamily="34" charset="0"/>
              <a:ea typeface="+mn-ea"/>
              <a:cs typeface="Arial" panose="020B0604020202020204" pitchFamily="34" charset="0"/>
            </a:endParaRPr>
          </a:p>
        </p:txBody>
      </p:sp>
      <p:pic>
        <p:nvPicPr>
          <p:cNvPr id="8" name="Picture 7"/>
          <p:cNvPicPr>
            <a:picLocks noChangeAspect="1"/>
          </p:cNvPicPr>
          <p:nvPr userDrawn="1"/>
        </p:nvPicPr>
        <p:blipFill rotWithShape="1">
          <a:blip r:embed="rId12" cstate="print">
            <a:extLst>
              <a:ext uri="{28A0092B-C50C-407E-A947-70E740481C1C}">
                <a14:useLocalDpi xmlns:a14="http://schemas.microsoft.com/office/drawing/2010/main" val="0"/>
              </a:ext>
            </a:extLst>
          </a:blip>
          <a:srcRect t="1" r="26213" b="-2"/>
          <a:stretch/>
        </p:blipFill>
        <p:spPr>
          <a:xfrm>
            <a:off x="460593" y="6467429"/>
            <a:ext cx="1656579" cy="158969"/>
          </a:xfrm>
          <a:prstGeom prst="rect">
            <a:avLst/>
          </a:prstGeom>
        </p:spPr>
      </p:pic>
    </p:spTree>
    <p:extLst>
      <p:ext uri="{BB962C8B-B14F-4D97-AF65-F5344CB8AC3E}">
        <p14:creationId xmlns:p14="http://schemas.microsoft.com/office/powerpoint/2010/main" val="109928717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Lst>
  <p:hf sldNum="0" hdr="0" ftr="0" dt="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kern="1200">
          <a:solidFill>
            <a:schemeClr val="bg2"/>
          </a:solidFill>
          <a:latin typeface="+mn-lt"/>
          <a:ea typeface="+mn-ea"/>
          <a:cs typeface="+mn-cs"/>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400">
          <p15:clr>
            <a:srgbClr val="F26B43"/>
          </p15:clr>
        </p15:guide>
        <p15:guide id="3" pos="302">
          <p15:clr>
            <a:srgbClr val="F26B43"/>
          </p15:clr>
        </p15:guide>
        <p15:guide id="4" orient="horz" pos="2160">
          <p15:clr>
            <a:srgbClr val="F26B43"/>
          </p15:clr>
        </p15:guide>
        <p15:guide id="5" orient="horz" pos="288">
          <p15:clr>
            <a:srgbClr val="F26B43"/>
          </p15:clr>
        </p15:guide>
        <p15:guide id="7" orient="horz" pos="4032">
          <p15:clr>
            <a:srgbClr val="F26B43"/>
          </p15:clr>
        </p15:guide>
        <p15:guide id="8" orient="horz" pos="3744">
          <p15:clr>
            <a:srgbClr val="F26B43"/>
          </p15:clr>
        </p15:guide>
        <p15:guide id="9" pos="2544">
          <p15:clr>
            <a:srgbClr val="F26B43"/>
          </p15:clr>
        </p15:guide>
        <p15:guide id="10" pos="5136">
          <p15:clr>
            <a:srgbClr val="F26B43"/>
          </p15:clr>
        </p15:guide>
        <p15:guide id="11" orient="horz" pos="1152">
          <p15:clr>
            <a:srgbClr val="F26B43"/>
          </p15:clr>
        </p15:guide>
        <p15:guide id="12" orient="horz" pos="950">
          <p15:clr>
            <a:srgbClr val="F26B43"/>
          </p15:clr>
        </p15:guide>
        <p15:guide id="13" pos="3754">
          <p15:clr>
            <a:srgbClr val="F26B43"/>
          </p15:clr>
        </p15:guide>
        <p15:guide id="14" pos="3926">
          <p15:clr>
            <a:srgbClr val="F26B43"/>
          </p15:clr>
        </p15:guide>
        <p15:guide id="15" orient="horz" pos="23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26.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0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hyperlink" Target="https://live.moodys.io/ag-land-channel" TargetMode="External"/><Relationship Id="rId2" Type="http://schemas.openxmlformats.org/officeDocument/2006/relationships/notesSlide" Target="../notesSlides/notesSlide14.xml"/><Relationship Id="rId1" Type="http://schemas.openxmlformats.org/officeDocument/2006/relationships/slideLayout" Target="../slideLayouts/slideLayout91.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 Type="http://schemas.openxmlformats.org/officeDocument/2006/relationships/notesSlide" Target="../notesSlides/notesSlide5.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126.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sv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13.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13.xml"/><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13.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34.xml"/><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7972148" y="6231523"/>
            <a:ext cx="3775352" cy="338554"/>
          </a:xfrm>
        </p:spPr>
        <p:txBody>
          <a:bodyPr vert="horz" wrap="square" lIns="0" tIns="0" rIns="0" bIns="0" numCol="1" spcCol="228600" rtlCol="0" anchor="t">
            <a:spAutoFit/>
          </a:bodyPr>
          <a:lstStyle/>
          <a:p>
            <a:pPr>
              <a:spcBef>
                <a:spcPts val="0"/>
              </a:spcBef>
              <a:buClrTx/>
              <a:defRPr/>
            </a:pPr>
            <a:r>
              <a:rPr lang="en-US" dirty="0">
                <a:latin typeface="Arial"/>
                <a:cs typeface="Arial"/>
              </a:rPr>
              <a:t>June 2023</a:t>
            </a:r>
          </a:p>
        </p:txBody>
      </p:sp>
      <p:sp>
        <p:nvSpPr>
          <p:cNvPr id="7" name="Title 1"/>
          <p:cNvSpPr txBox="1">
            <a:spLocks/>
          </p:cNvSpPr>
          <p:nvPr/>
        </p:nvSpPr>
        <p:spPr>
          <a:xfrm>
            <a:off x="3048" y="3803904"/>
            <a:ext cx="12188952" cy="2167128"/>
          </a:xfrm>
          <a:prstGeom prst="rect">
            <a:avLst/>
          </a:prstGeom>
          <a:noFill/>
        </p:spPr>
        <p:txBody>
          <a:bodyPr vert="horz" wrap="square" lIns="457200" tIns="457200" rIns="457200" bIns="457200" rtlCol="0" anchor="ctr" anchorCtr="0">
            <a:noAutofit/>
          </a:bodyPr>
          <a:lstStyle>
            <a:lvl1pPr algn="l" defTabSz="914400" rtl="0" eaLnBrk="1" latinLnBrk="0" hangingPunct="1">
              <a:lnSpc>
                <a:spcPct val="10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
                <a:ea typeface="+mj-ea"/>
                <a:cs typeface="+mj-cs"/>
              </a:rPr>
              <a:t>Modernization Project</a:t>
            </a:r>
          </a:p>
        </p:txBody>
      </p:sp>
      <p:sp>
        <p:nvSpPr>
          <p:cNvPr id="2" name="TextBox 1">
            <a:extLst>
              <a:ext uri="{FF2B5EF4-FFF2-40B4-BE49-F238E27FC236}">
                <a16:creationId xmlns:a16="http://schemas.microsoft.com/office/drawing/2014/main" id="{241B9595-1034-11F2-886E-116EE018562F}"/>
              </a:ext>
            </a:extLst>
          </p:cNvPr>
          <p:cNvSpPr txBox="1"/>
          <p:nvPr/>
        </p:nvSpPr>
        <p:spPr>
          <a:xfrm>
            <a:off x="459059" y="5281961"/>
            <a:ext cx="9749882"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Enhancing Lender &amp; Borrower Experience</a:t>
            </a:r>
            <a:r>
              <a:rPr kumimoji="0" lang="en-US" sz="2800" b="0" i="0" u="none" strike="noStrike" kern="1200" cap="none" spc="0" normalizeH="0" baseline="0" noProof="0" dirty="0">
                <a:ln>
                  <a:noFill/>
                </a:ln>
                <a:solidFill>
                  <a:prstClr val="white"/>
                </a:solidFill>
                <a:effectLst/>
                <a:uLnTx/>
                <a:uFillTx/>
                <a:latin typeface="Arial"/>
                <a:ea typeface="+mn-ea"/>
                <a:cs typeface="Arial"/>
              </a:rPr>
              <a:t>​s</a:t>
            </a:r>
            <a:endParaRPr kumimoji="0" lang="en-US" sz="1800" b="0" i="0" u="none" strike="noStrike" kern="1200" cap="none" spc="0" normalizeH="0" baseline="0" noProof="0" dirty="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92418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hape, rectangle&#10;&#10;Description automatically generated">
            <a:extLst>
              <a:ext uri="{FF2B5EF4-FFF2-40B4-BE49-F238E27FC236}">
                <a16:creationId xmlns:a16="http://schemas.microsoft.com/office/drawing/2014/main" id="{1AEFAE03-EA2F-B506-0EEA-B0278F99BB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21" b="4881"/>
          <a:stretch/>
        </p:blipFill>
        <p:spPr>
          <a:xfrm>
            <a:off x="5184310" y="896448"/>
            <a:ext cx="6850290" cy="4525514"/>
          </a:xfrm>
          <a:prstGeom prst="rect">
            <a:avLst/>
          </a:prstGeom>
        </p:spPr>
      </p:pic>
      <p:sp>
        <p:nvSpPr>
          <p:cNvPr id="4" name="Title 3">
            <a:extLst>
              <a:ext uri="{FF2B5EF4-FFF2-40B4-BE49-F238E27FC236}">
                <a16:creationId xmlns:a16="http://schemas.microsoft.com/office/drawing/2014/main" id="{E04C8644-3C4B-AF4B-A52A-0E487AE3EFBC}"/>
              </a:ext>
            </a:extLst>
          </p:cNvPr>
          <p:cNvSpPr>
            <a:spLocks noGrp="1"/>
          </p:cNvSpPr>
          <p:nvPr>
            <p:ph type="title"/>
          </p:nvPr>
        </p:nvSpPr>
        <p:spPr>
          <a:xfrm>
            <a:off x="545399" y="289256"/>
            <a:ext cx="3404036" cy="615553"/>
          </a:xfrm>
        </p:spPr>
        <p:txBody>
          <a:bodyPr/>
          <a:lstStyle/>
          <a:p>
            <a:r>
              <a:rPr lang="en-US" dirty="0"/>
              <a:t>REPORTING</a:t>
            </a:r>
          </a:p>
        </p:txBody>
      </p:sp>
      <p:sp>
        <p:nvSpPr>
          <p:cNvPr id="3" name="Text Placeholder 2">
            <a:extLst>
              <a:ext uri="{FF2B5EF4-FFF2-40B4-BE49-F238E27FC236}">
                <a16:creationId xmlns:a16="http://schemas.microsoft.com/office/drawing/2014/main" id="{9FB4DF41-04DB-2049-AF64-164F9C9C0730}"/>
              </a:ext>
            </a:extLst>
          </p:cNvPr>
          <p:cNvSpPr>
            <a:spLocks noGrp="1"/>
          </p:cNvSpPr>
          <p:nvPr>
            <p:ph type="body" sz="quarter" idx="10"/>
          </p:nvPr>
        </p:nvSpPr>
        <p:spPr>
          <a:xfrm>
            <a:off x="780811" y="944693"/>
            <a:ext cx="4468052" cy="369332"/>
          </a:xfrm>
        </p:spPr>
        <p:txBody>
          <a:bodyPr/>
          <a:lstStyle/>
          <a:p>
            <a:r>
              <a:rPr lang="en-US" sz="2400" dirty="0"/>
              <a:t>Active Portfolio Monitoring</a:t>
            </a:r>
          </a:p>
        </p:txBody>
      </p:sp>
      <p:sp>
        <p:nvSpPr>
          <p:cNvPr id="8" name="Rectangle 7">
            <a:extLst>
              <a:ext uri="{FF2B5EF4-FFF2-40B4-BE49-F238E27FC236}">
                <a16:creationId xmlns:a16="http://schemas.microsoft.com/office/drawing/2014/main" id="{1BFDC03B-7729-4D16-B2D7-E2959EE53AC8}"/>
              </a:ext>
            </a:extLst>
          </p:cNvPr>
          <p:cNvSpPr/>
          <p:nvPr/>
        </p:nvSpPr>
        <p:spPr>
          <a:xfrm>
            <a:off x="536639" y="1668586"/>
            <a:ext cx="5206810"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Bliss Light"/>
              <a:ea typeface="+mn-ea"/>
              <a:cs typeface="+mn-cs"/>
            </a:endParaRPr>
          </a:p>
        </p:txBody>
      </p:sp>
      <p:sp>
        <p:nvSpPr>
          <p:cNvPr id="6" name="Content Placeholder 1">
            <a:extLst>
              <a:ext uri="{FF2B5EF4-FFF2-40B4-BE49-F238E27FC236}">
                <a16:creationId xmlns:a16="http://schemas.microsoft.com/office/drawing/2014/main" id="{E8602AD9-2649-39DF-3F05-119D259BDBC2}"/>
              </a:ext>
            </a:extLst>
          </p:cNvPr>
          <p:cNvSpPr txBox="1">
            <a:spLocks/>
          </p:cNvSpPr>
          <p:nvPr/>
        </p:nvSpPr>
        <p:spPr>
          <a:xfrm>
            <a:off x="928435" y="1515965"/>
            <a:ext cx="4956396" cy="4253082"/>
          </a:xfrm>
          <a:prstGeom prst="rect">
            <a:avLst/>
          </a:prstGeom>
        </p:spPr>
        <p:txBody>
          <a:bodyPr vert="horz" wrap="square" lIns="0" tIns="0" rIns="0" bIns="0" numCol="1" spcCol="228600" rtlCol="0" anchor="t">
            <a:noAutofit/>
          </a:bodyPr>
          <a:lst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kern="1200">
                <a:solidFill>
                  <a:schemeClr val="bg2"/>
                </a:solidFill>
                <a:latin typeface="+mn-lt"/>
                <a:ea typeface="+mn-ea"/>
                <a:cs typeface="+mn-cs"/>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pPr>
            <a:r>
              <a:rPr lang="en-US" b="1" dirty="0">
                <a:solidFill>
                  <a:schemeClr val="tx1"/>
                </a:solidFill>
                <a:latin typeface="Arial"/>
                <a:cs typeface="Arial"/>
              </a:rPr>
              <a:t>Capabilities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Measure and manage portfolio-level risk</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Quantify portfolio performance indicators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Tunable Early</a:t>
            </a:r>
            <a:r>
              <a:rPr lang="en-US" sz="1800" dirty="0">
                <a:solidFill>
                  <a:schemeClr val="tx1"/>
                </a:solidFill>
                <a:latin typeface="Bliss Pro ExtraLight"/>
              </a:rPr>
              <a:t> Warning Signals</a:t>
            </a:r>
          </a:p>
          <a:p>
            <a:pPr marL="0" marR="0" lvl="1" indent="0" algn="l" defTabSz="914400" rtl="0" eaLnBrk="1" fontAlgn="auto" latinLnBrk="0" hangingPunct="1">
              <a:lnSpc>
                <a:spcPct val="100000"/>
              </a:lnSpc>
              <a:spcBef>
                <a:spcPts val="1200"/>
              </a:spcBef>
              <a:spcAft>
                <a:spcPts val="0"/>
              </a:spcAft>
              <a:buClr>
                <a:schemeClr val="tx1"/>
              </a:buClr>
              <a:buSzTx/>
              <a:buNone/>
              <a:tabLst/>
              <a:defRPr/>
            </a:pPr>
            <a:endParaRPr kumimoji="0" lang="en-US" sz="1800" b="0" i="0" u="none" strike="noStrike" kern="1200" cap="none" spc="0" normalizeH="0" baseline="0" noProof="0" dirty="0">
              <a:ln>
                <a:noFill/>
              </a:ln>
              <a:solidFill>
                <a:schemeClr val="tx1"/>
              </a:solidFill>
              <a:effectLst/>
              <a:uLnTx/>
              <a:uFillTx/>
              <a:latin typeface="Bliss Pro ExtraLight"/>
              <a:ea typeface="+mn-ea"/>
              <a:cs typeface="+mn-cs"/>
            </a:endParaRPr>
          </a:p>
          <a:p>
            <a:pPr marL="0" marR="0" lvl="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a:ea typeface="+mn-ea"/>
                <a:cs typeface="Arial"/>
              </a:rPr>
              <a:t>Key Benefits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Obtain a holistic view of portfolio performance</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Gain insights into portfolio performance</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sz="1800" dirty="0">
                <a:solidFill>
                  <a:schemeClr val="tx1"/>
                </a:solidFill>
                <a:latin typeface="Bliss Pro ExtraLight"/>
              </a:rPr>
              <a:t>Take action on those insights</a:t>
            </a:r>
            <a:endParaRPr kumimoji="0" lang="en-US" sz="1800" b="0" i="0" u="none" strike="noStrike" kern="1200" cap="none" spc="0" normalizeH="0" baseline="0" noProof="0" dirty="0">
              <a:ln>
                <a:noFill/>
              </a:ln>
              <a:solidFill>
                <a:schemeClr val="tx1"/>
              </a:solidFill>
              <a:effectLst/>
              <a:uLnTx/>
              <a:uFillTx/>
              <a:latin typeface="Bliss Pro ExtraLight"/>
              <a:ea typeface="+mn-ea"/>
              <a:cs typeface="+mn-cs"/>
            </a:endParaRPr>
          </a:p>
          <a:p>
            <a:pPr marL="0" marR="0" lvl="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p:txBody>
      </p:sp>
      <p:pic>
        <p:nvPicPr>
          <p:cNvPr id="2" name="Picture 1">
            <a:extLst>
              <a:ext uri="{FF2B5EF4-FFF2-40B4-BE49-F238E27FC236}">
                <a16:creationId xmlns:a16="http://schemas.microsoft.com/office/drawing/2014/main" id="{92B7BBDB-10D0-BD72-CAB1-FBC42AC87389}"/>
              </a:ext>
            </a:extLst>
          </p:cNvPr>
          <p:cNvPicPr>
            <a:picLocks noChangeAspect="1"/>
          </p:cNvPicPr>
          <p:nvPr/>
        </p:nvPicPr>
        <p:blipFill>
          <a:blip r:embed="rId4"/>
          <a:stretch>
            <a:fillRect/>
          </a:stretch>
        </p:blipFill>
        <p:spPr>
          <a:xfrm>
            <a:off x="6307169" y="1708470"/>
            <a:ext cx="4956396" cy="3041512"/>
          </a:xfrm>
          <a:prstGeom prst="rect">
            <a:avLst/>
          </a:prstGeom>
          <a:ln>
            <a:solidFill>
              <a:schemeClr val="bg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78238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9F64915-BDA7-E641-BBF9-F9B6D3FC40ED}"/>
              </a:ext>
            </a:extLst>
          </p:cNvPr>
          <p:cNvSpPr>
            <a:spLocks noGrp="1"/>
          </p:cNvSpPr>
          <p:nvPr>
            <p:ph type="title"/>
          </p:nvPr>
        </p:nvSpPr>
        <p:spPr>
          <a:xfrm>
            <a:off x="457200" y="924023"/>
            <a:ext cx="6618767" cy="860051"/>
          </a:xfrm>
        </p:spPr>
        <p:txBody>
          <a:bodyPr vert="horz" lIns="91440" tIns="45720" rIns="91440" bIns="45720" rtlCol="0" anchor="b">
            <a:normAutofit/>
          </a:bodyPr>
          <a:lstStyle/>
          <a:p>
            <a:pPr>
              <a:lnSpc>
                <a:spcPct val="90000"/>
              </a:lnSpc>
            </a:pPr>
            <a:r>
              <a:rPr lang="en-US" sz="4800" b="0" kern="1200" dirty="0">
                <a:solidFill>
                  <a:schemeClr val="tx1"/>
                </a:solidFill>
                <a:latin typeface="+mj-lt"/>
                <a:ea typeface="+mj-ea"/>
                <a:cs typeface="+mj-cs"/>
              </a:rPr>
              <a:t>Modernization Journey</a:t>
            </a:r>
          </a:p>
        </p:txBody>
      </p:sp>
      <p:sp>
        <p:nvSpPr>
          <p:cNvPr id="10" name="TextBox 9">
            <a:extLst>
              <a:ext uri="{FF2B5EF4-FFF2-40B4-BE49-F238E27FC236}">
                <a16:creationId xmlns:a16="http://schemas.microsoft.com/office/drawing/2014/main" id="{0546210F-B8E3-E97C-C592-069EADA95BA4}"/>
              </a:ext>
            </a:extLst>
          </p:cNvPr>
          <p:cNvSpPr txBox="1"/>
          <p:nvPr/>
        </p:nvSpPr>
        <p:spPr>
          <a:xfrm>
            <a:off x="804991" y="1929446"/>
            <a:ext cx="5465985" cy="3749460"/>
          </a:xfrm>
          <a:prstGeom prst="rect">
            <a:avLst/>
          </a:prstGeom>
        </p:spPr>
        <p:txBody>
          <a:bodyPr vert="horz" lIns="91440" tIns="45720" rIns="91440" bIns="45720" rtlCol="0" anchor="t">
            <a:normAutofit/>
          </a:bodyPr>
          <a:lstStyle/>
          <a:p>
            <a:pPr marL="288925" marR="0" lvl="1" indent="-228600" fontAlgn="auto">
              <a:lnSpc>
                <a:spcPct val="90000"/>
              </a:lnSpc>
              <a:spcBef>
                <a:spcPts val="1800"/>
              </a:spcBef>
              <a:spcAft>
                <a:spcPts val="0"/>
              </a:spcAft>
              <a:buClr>
                <a:schemeClr val="tx1"/>
              </a:buClr>
              <a:buSzTx/>
              <a:buFont typeface="Arial" panose="020B0604020202020204" pitchFamily="34" charset="0"/>
              <a:buChar char="•"/>
              <a:tabLst/>
              <a:defRPr/>
            </a:pPr>
            <a:r>
              <a:rPr kumimoji="0" lang="en-US" sz="2800" b="0" i="0" u="none" strike="noStrike" cap="none" spc="0" normalizeH="0" baseline="0" noProof="0" dirty="0">
                <a:ln>
                  <a:noFill/>
                </a:ln>
                <a:effectLst/>
                <a:uLnTx/>
                <a:uFillTx/>
              </a:rPr>
              <a:t>Requirements &amp; Scoping</a:t>
            </a:r>
          </a:p>
          <a:p>
            <a:pPr marL="288925" marR="0" lvl="1" indent="-228600" fontAlgn="auto">
              <a:lnSpc>
                <a:spcPct val="90000"/>
              </a:lnSpc>
              <a:spcBef>
                <a:spcPts val="1800"/>
              </a:spcBef>
              <a:spcAft>
                <a:spcPts val="0"/>
              </a:spcAft>
              <a:buClr>
                <a:schemeClr val="tx1"/>
              </a:buClr>
              <a:buSzTx/>
              <a:buFont typeface="Arial" panose="020B0604020202020204" pitchFamily="34" charset="0"/>
              <a:buChar char="•"/>
              <a:tabLst/>
              <a:defRPr/>
            </a:pPr>
            <a:r>
              <a:rPr kumimoji="0" lang="en-US" sz="2800" b="0" i="0" u="none" strike="noStrike" cap="none" spc="0" normalizeH="0" baseline="0" noProof="0" dirty="0">
                <a:ln>
                  <a:noFill/>
                </a:ln>
                <a:effectLst/>
                <a:uLnTx/>
                <a:uFillTx/>
              </a:rPr>
              <a:t>Design &amp; Consulting</a:t>
            </a:r>
          </a:p>
          <a:p>
            <a:pPr marL="288925" marR="0" lvl="1" indent="-228600" fontAlgn="auto">
              <a:lnSpc>
                <a:spcPct val="90000"/>
              </a:lnSpc>
              <a:spcBef>
                <a:spcPts val="1800"/>
              </a:spcBef>
              <a:spcAft>
                <a:spcPts val="0"/>
              </a:spcAft>
              <a:buClr>
                <a:schemeClr val="tx1"/>
              </a:buClr>
              <a:buSzTx/>
              <a:buFont typeface="Arial" panose="020B0604020202020204" pitchFamily="34" charset="0"/>
              <a:buChar char="•"/>
              <a:tabLst/>
              <a:defRPr/>
            </a:pPr>
            <a:r>
              <a:rPr kumimoji="0" lang="en-US" sz="2800" b="0" i="0" u="none" strike="noStrike" cap="none" spc="0" normalizeH="0" baseline="0" noProof="0" dirty="0">
                <a:ln>
                  <a:noFill/>
                </a:ln>
                <a:effectLst/>
                <a:uLnTx/>
                <a:uFillTx/>
              </a:rPr>
              <a:t>Development</a:t>
            </a:r>
          </a:p>
          <a:p>
            <a:pPr marL="288925" marR="0" lvl="1" indent="-228600" fontAlgn="auto">
              <a:lnSpc>
                <a:spcPct val="90000"/>
              </a:lnSpc>
              <a:spcBef>
                <a:spcPts val="1800"/>
              </a:spcBef>
              <a:spcAft>
                <a:spcPts val="0"/>
              </a:spcAft>
              <a:buClr>
                <a:schemeClr val="tx1"/>
              </a:buClr>
              <a:buSzTx/>
              <a:buFont typeface="Arial" panose="020B0604020202020204" pitchFamily="34" charset="0"/>
              <a:buChar char="•"/>
              <a:tabLst/>
              <a:defRPr/>
            </a:pPr>
            <a:r>
              <a:rPr kumimoji="0" lang="en-US" sz="2800" b="0" i="0" u="none" strike="noStrike" cap="none" spc="0" normalizeH="0" baseline="0" noProof="0" dirty="0">
                <a:ln>
                  <a:noFill/>
                </a:ln>
                <a:effectLst/>
                <a:uLnTx/>
                <a:uFillTx/>
              </a:rPr>
              <a:t>QA &amp; Testing </a:t>
            </a:r>
          </a:p>
          <a:p>
            <a:pPr marL="288925" marR="0" lvl="1" indent="-228600" fontAlgn="auto">
              <a:lnSpc>
                <a:spcPct val="90000"/>
              </a:lnSpc>
              <a:spcBef>
                <a:spcPts val="1800"/>
              </a:spcBef>
              <a:spcAft>
                <a:spcPts val="0"/>
              </a:spcAft>
              <a:buClr>
                <a:schemeClr val="tx1"/>
              </a:buClr>
              <a:buSzTx/>
              <a:buFont typeface="Arial" panose="020B0604020202020204" pitchFamily="34" charset="0"/>
              <a:buChar char="•"/>
              <a:tabLst/>
              <a:defRPr/>
            </a:pPr>
            <a:r>
              <a:rPr kumimoji="0" lang="en-US" sz="2800" b="0" i="0" u="none" strike="noStrike" cap="none" spc="0" normalizeH="0" baseline="0" noProof="0" dirty="0">
                <a:ln>
                  <a:noFill/>
                </a:ln>
                <a:effectLst/>
                <a:uLnTx/>
                <a:uFillTx/>
              </a:rPr>
              <a:t>Training </a:t>
            </a:r>
          </a:p>
          <a:p>
            <a:pPr marL="288925" marR="0" lvl="1" indent="-228600" fontAlgn="auto">
              <a:lnSpc>
                <a:spcPct val="90000"/>
              </a:lnSpc>
              <a:spcBef>
                <a:spcPts val="1800"/>
              </a:spcBef>
              <a:spcAft>
                <a:spcPts val="0"/>
              </a:spcAft>
              <a:buClr>
                <a:schemeClr val="tx1"/>
              </a:buClr>
              <a:buSzTx/>
              <a:buFont typeface="Arial" panose="020B0604020202020204" pitchFamily="34" charset="0"/>
              <a:buChar char="•"/>
              <a:tabLst/>
              <a:defRPr/>
            </a:pPr>
            <a:r>
              <a:rPr kumimoji="0" lang="en-US" sz="2800" b="0" i="0" u="none" strike="noStrike" cap="none" spc="0" normalizeH="0" baseline="0" noProof="0" dirty="0">
                <a:ln>
                  <a:noFill/>
                </a:ln>
                <a:effectLst/>
                <a:uLnTx/>
                <a:uFillTx/>
              </a:rPr>
              <a:t>Production Release</a:t>
            </a:r>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E5F2A36-19DD-8AC8-1DEF-141EA2D57BA1}"/>
              </a:ext>
            </a:extLst>
          </p:cNvPr>
          <p:cNvPicPr>
            <a:picLocks noChangeAspect="1"/>
          </p:cNvPicPr>
          <p:nvPr/>
        </p:nvPicPr>
        <p:blipFill>
          <a:blip r:embed="rId3"/>
          <a:stretch>
            <a:fillRect/>
          </a:stretch>
        </p:blipFill>
        <p:spPr>
          <a:xfrm>
            <a:off x="7075967" y="2380131"/>
            <a:ext cx="4170530" cy="2129631"/>
          </a:xfrm>
          <a:prstGeom prst="rect">
            <a:avLst/>
          </a:prstGeom>
        </p:spPr>
      </p:pic>
    </p:spTree>
    <p:extLst>
      <p:ext uri="{BB962C8B-B14F-4D97-AF65-F5344CB8AC3E}">
        <p14:creationId xmlns:p14="http://schemas.microsoft.com/office/powerpoint/2010/main" val="3525746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2093059"/>
            <a:ext cx="2789555" cy="2616101"/>
          </a:xfrm>
        </p:spPr>
        <p:txBody>
          <a:bodyPr/>
          <a:lstStyle/>
          <a:p>
            <a:r>
              <a:rPr lang="en-US" dirty="0">
                <a:cs typeface="Arial"/>
              </a:rPr>
              <a:t>2</a:t>
            </a:r>
          </a:p>
        </p:txBody>
      </p:sp>
      <p:sp>
        <p:nvSpPr>
          <p:cNvPr id="7" name="Text Placeholder 6"/>
          <p:cNvSpPr>
            <a:spLocks noGrp="1"/>
          </p:cNvSpPr>
          <p:nvPr>
            <p:ph type="body" sz="quarter" idx="10"/>
          </p:nvPr>
        </p:nvSpPr>
        <p:spPr>
          <a:xfrm>
            <a:off x="5199130" y="1234440"/>
            <a:ext cx="6794750" cy="4651653"/>
          </a:xfrm>
        </p:spPr>
        <p:txBody>
          <a:bodyPr/>
          <a:lstStyle/>
          <a:p>
            <a:r>
              <a:rPr lang="en-US" dirty="0"/>
              <a:t>Ag Thought Leadership</a:t>
            </a:r>
          </a:p>
        </p:txBody>
      </p:sp>
    </p:spTree>
    <p:extLst>
      <p:ext uri="{BB962C8B-B14F-4D97-AF65-F5344CB8AC3E}">
        <p14:creationId xmlns:p14="http://schemas.microsoft.com/office/powerpoint/2010/main" val="23134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4">
            <a:extLst>
              <a:ext uri="{FF2B5EF4-FFF2-40B4-BE49-F238E27FC236}">
                <a16:creationId xmlns:a16="http://schemas.microsoft.com/office/drawing/2014/main" id="{27EC8A60-FFDC-06C4-B376-61A92025489F}"/>
              </a:ext>
            </a:extLst>
          </p:cNvPr>
          <p:cNvPicPr>
            <a:picLocks noChangeAspect="1"/>
          </p:cNvPicPr>
          <p:nvPr/>
        </p:nvPicPr>
        <p:blipFill rotWithShape="1">
          <a:blip r:embed="rId3"/>
          <a:srcRect l="8397" r="5" b="5"/>
          <a:stretch/>
        </p:blipFill>
        <p:spPr>
          <a:xfrm>
            <a:off x="2"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9" name="Picture 9" descr="A picture containing sky, outdoor, grass, light&#10;&#10;Description automatically generated">
            <a:extLst>
              <a:ext uri="{FF2B5EF4-FFF2-40B4-BE49-F238E27FC236}">
                <a16:creationId xmlns:a16="http://schemas.microsoft.com/office/drawing/2014/main" id="{5E834B41-5C7A-B50B-DBB4-78F9B234AFBB}"/>
              </a:ext>
            </a:extLst>
          </p:cNvPr>
          <p:cNvPicPr>
            <a:picLocks noChangeAspect="1"/>
          </p:cNvPicPr>
          <p:nvPr/>
        </p:nvPicPr>
        <p:blipFill rotWithShape="1">
          <a:blip r:embed="rId4"/>
          <a:srcRect t="3765" r="-3" b="4177"/>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7" name="Picture 7">
            <a:extLst>
              <a:ext uri="{FF2B5EF4-FFF2-40B4-BE49-F238E27FC236}">
                <a16:creationId xmlns:a16="http://schemas.microsoft.com/office/drawing/2014/main" id="{5CBF84DE-BC18-C544-604F-DA070BB61128}"/>
              </a:ext>
            </a:extLst>
          </p:cNvPr>
          <p:cNvPicPr>
            <a:picLocks noChangeAspect="1"/>
          </p:cNvPicPr>
          <p:nvPr/>
        </p:nvPicPr>
        <p:blipFill rotWithShape="1">
          <a:blip r:embed="rId5"/>
          <a:srcRect l="1531" r="8194" b="2"/>
          <a:stretch/>
        </p:blipFill>
        <p:spPr>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5" name="Picture 6" descr="A picture containing outdoor&#10;&#10;Description automatically generated">
            <a:extLst>
              <a:ext uri="{FF2B5EF4-FFF2-40B4-BE49-F238E27FC236}">
                <a16:creationId xmlns:a16="http://schemas.microsoft.com/office/drawing/2014/main" id="{4123E756-4AFA-E620-5445-264C19008C59}"/>
              </a:ext>
            </a:extLst>
          </p:cNvPr>
          <p:cNvPicPr>
            <a:picLocks noChangeAspect="1"/>
          </p:cNvPicPr>
          <p:nvPr/>
        </p:nvPicPr>
        <p:blipFill rotWithShape="1">
          <a:blip r:embed="rId6"/>
          <a:srcRect l="1763" r="2934" b="1"/>
          <a:stretch/>
        </p:blipFill>
        <p:spPr>
          <a:xfrm>
            <a:off x="5353049" y="2660089"/>
            <a:ext cx="6838950" cy="4197911"/>
          </a:xfrm>
          <a:custGeom>
            <a:avLst/>
            <a:gdLst/>
            <a:ahLst/>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16"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2660091"/>
            <a:ext cx="712252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288688" y="3136142"/>
            <a:ext cx="5308979" cy="852985"/>
          </a:xfrm>
        </p:spPr>
        <p:txBody>
          <a:bodyPr vert="horz" lIns="91440" tIns="45720" rIns="91440" bIns="45720" rtlCol="0" anchor="ctr">
            <a:normAutofit/>
          </a:bodyPr>
          <a:lstStyle/>
          <a:p>
            <a:pPr>
              <a:lnSpc>
                <a:spcPct val="90000"/>
              </a:lnSpc>
            </a:pPr>
            <a:r>
              <a:rPr lang="en-US" sz="3600" kern="1200">
                <a:solidFill>
                  <a:srgbClr val="FFFFFF"/>
                </a:solidFill>
                <a:latin typeface="+mj-lt"/>
                <a:ea typeface="+mj-ea"/>
                <a:cs typeface="+mj-cs"/>
              </a:rPr>
              <a:t>Moody’s Ag Experience</a:t>
            </a:r>
          </a:p>
        </p:txBody>
      </p:sp>
      <p:pic>
        <p:nvPicPr>
          <p:cNvPr id="8" name="Picture 8" descr="A picture containing sky, outdoor&#10;&#10;Description automatically generated">
            <a:extLst>
              <a:ext uri="{FF2B5EF4-FFF2-40B4-BE49-F238E27FC236}">
                <a16:creationId xmlns:a16="http://schemas.microsoft.com/office/drawing/2014/main" id="{11ABB264-9000-2A85-C508-01321994B227}"/>
              </a:ext>
            </a:extLst>
          </p:cNvPr>
          <p:cNvPicPr>
            <a:picLocks noChangeAspect="1"/>
          </p:cNvPicPr>
          <p:nvPr/>
        </p:nvPicPr>
        <p:blipFill rotWithShape="1">
          <a:blip r:embed="rId7"/>
          <a:srcRect r="10836" b="-5"/>
          <a:stretch/>
        </p:blipFill>
        <p:spPr>
          <a:xfrm>
            <a:off x="2268501"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
        <p:nvSpPr>
          <p:cNvPr id="6" name="TextBox 5">
            <a:extLst>
              <a:ext uri="{FF2B5EF4-FFF2-40B4-BE49-F238E27FC236}">
                <a16:creationId xmlns:a16="http://schemas.microsoft.com/office/drawing/2014/main" id="{17CB3A17-75DF-4401-8CD8-B5FAF52C7290}"/>
              </a:ext>
            </a:extLst>
          </p:cNvPr>
          <p:cNvSpPr txBox="1"/>
          <p:nvPr/>
        </p:nvSpPr>
        <p:spPr>
          <a:xfrm>
            <a:off x="568088" y="3951027"/>
            <a:ext cx="4746863" cy="2130364"/>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Our </a:t>
            </a:r>
            <a:r>
              <a:rPr kumimoji="0" lang="en-US" sz="2400" b="1" i="0" u="none" strike="noStrike" kern="1200" cap="none" spc="0" normalizeH="0" baseline="0" noProof="0">
                <a:ln>
                  <a:noFill/>
                </a:ln>
                <a:solidFill>
                  <a:srgbClr val="FFFFFF"/>
                </a:solidFill>
                <a:effectLst/>
                <a:uLnTx/>
                <a:uFillTx/>
                <a:latin typeface="Arial"/>
                <a:ea typeface="+mn-ea"/>
                <a:cs typeface="+mn-cs"/>
              </a:rPr>
              <a:t>Future</a:t>
            </a:r>
            <a:r>
              <a:rPr kumimoji="0" lang="en-US" sz="2400" b="0" i="0" u="none" strike="noStrike" kern="1200" cap="none" spc="0" normalizeH="0" baseline="0" noProof="0">
                <a:ln>
                  <a:noFill/>
                </a:ln>
                <a:solidFill>
                  <a:srgbClr val="FFFFFF"/>
                </a:solidFill>
                <a:effectLst/>
                <a:uLnTx/>
                <a:uFillTx/>
                <a:latin typeface="Arial"/>
                <a:ea typeface="+mn-ea"/>
                <a:cs typeface="+mn-cs"/>
              </a:rPr>
              <a:t> Isn't About Tradition</a:t>
            </a: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a:p>
            <a:pPr marL="0" marR="0" lvl="0" indent="-228600" algn="l" defTabSz="914400" rtl="0" eaLnBrk="1" fontAlgn="auto" latinLnBrk="0" hangingPunct="1">
              <a:lnSpc>
                <a:spcPct val="90000"/>
              </a:lnSpc>
              <a:spcBef>
                <a:spcPct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latin typeface="Arial"/>
                <a:ea typeface="+mn-ea"/>
                <a:cs typeface="+mn-cs"/>
              </a:rPr>
              <a:t>It's About </a:t>
            </a:r>
            <a:r>
              <a:rPr kumimoji="0" lang="en-US" sz="2400" b="1" i="0" u="none" strike="noStrike" kern="1200" cap="none" spc="0" normalizeH="0" baseline="0" noProof="0">
                <a:ln>
                  <a:noFill/>
                </a:ln>
                <a:solidFill>
                  <a:srgbClr val="FFFFFF"/>
                </a:solidFill>
                <a:effectLst/>
                <a:uLnTx/>
                <a:uFillTx/>
                <a:latin typeface="Arial"/>
                <a:ea typeface="+mn-ea"/>
                <a:cs typeface="+mn-cs"/>
              </a:rPr>
              <a:t>Change</a:t>
            </a:r>
          </a:p>
        </p:txBody>
      </p:sp>
    </p:spTree>
    <p:extLst>
      <p:ext uri="{BB962C8B-B14F-4D97-AF65-F5344CB8AC3E}">
        <p14:creationId xmlns:p14="http://schemas.microsoft.com/office/powerpoint/2010/main" val="397364886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D9B105-056D-4812-A0B2-773C809F0349}"/>
              </a:ext>
            </a:extLst>
          </p:cNvPr>
          <p:cNvSpPr txBox="1"/>
          <p:nvPr/>
        </p:nvSpPr>
        <p:spPr>
          <a:xfrm>
            <a:off x="417897" y="875899"/>
            <a:ext cx="3615088" cy="3416320"/>
          </a:xfrm>
          <a:prstGeom prst="rect">
            <a:avLst/>
          </a:prstGeom>
          <a:noFill/>
        </p:spPr>
        <p:txBody>
          <a:bodyPr wrap="square" lIns="91440" tIns="45720" rIns="91440" bIns="45720" rtlCol="0" anchor="t">
            <a:spAutoFit/>
            <a:scene3d>
              <a:camera prst="orthographicFront">
                <a:rot lat="0" lon="0" rev="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effectLst/>
                <a:uLnTx/>
                <a:uFillTx/>
                <a:latin typeface="Arial"/>
                <a:ea typeface="+mn-ea"/>
                <a:cs typeface="+mn-cs"/>
              </a:rPr>
              <a:t>Ag Land Hub</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Centralized Ag Repository</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Complimentary resource</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Create “alerts” for new postings</a:t>
            </a:r>
          </a:p>
          <a:p>
            <a:pPr marL="548640" marR="0" lvl="2" indent="-288925"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Bliss Pro ExtraLight"/>
                <a:ea typeface="+mn-ea"/>
                <a:cs typeface="+mn-cs"/>
              </a:rPr>
              <a:t>Webinars</a:t>
            </a:r>
          </a:p>
          <a:p>
            <a:pPr marL="548640" marR="0" lvl="2" indent="-288925"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Bliss Pro ExtraLight"/>
                <a:ea typeface="+mn-ea"/>
                <a:cs typeface="+mn-cs"/>
              </a:rPr>
              <a:t>Podcasts</a:t>
            </a:r>
          </a:p>
          <a:p>
            <a:pPr marL="548640" marR="0" lvl="2" indent="-288925"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Bliss Pro ExtraLight"/>
                <a:ea typeface="+mn-ea"/>
                <a:cs typeface="+mn-cs"/>
              </a:rPr>
              <a:t> Conferences</a:t>
            </a:r>
          </a:p>
          <a:p>
            <a:pPr marL="548640" marR="0" lvl="2" indent="-288925" algn="l" defTabSz="914400" rtl="0" eaLnBrk="1" fontAlgn="auto" latinLnBrk="0" hangingPunct="1">
              <a:lnSpc>
                <a:spcPct val="100000"/>
              </a:lnSpc>
              <a:spcBef>
                <a:spcPts val="600"/>
              </a:spcBef>
              <a:spcAft>
                <a:spcPts val="0"/>
              </a:spcAft>
              <a:buClr>
                <a:schemeClr val="tx1"/>
              </a:buClr>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Bliss Pro ExtraLight"/>
                <a:ea typeface="+mn-ea"/>
                <a:cs typeface="+mn-cs"/>
              </a:rPr>
              <a:t>Whitepapers</a:t>
            </a:r>
          </a:p>
          <a:p>
            <a:pPr marL="18288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Arial"/>
              <a:ea typeface="+mn-ea"/>
              <a:cs typeface="+mn-cs"/>
            </a:endParaRPr>
          </a:p>
        </p:txBody>
      </p:sp>
      <p:sp>
        <p:nvSpPr>
          <p:cNvPr id="3" name="Rectangle 2">
            <a:extLst>
              <a:ext uri="{FF2B5EF4-FFF2-40B4-BE49-F238E27FC236}">
                <a16:creationId xmlns:a16="http://schemas.microsoft.com/office/drawing/2014/main" id="{DDE01E3B-FC86-4146-96E5-364229A76EC1}"/>
              </a:ext>
            </a:extLst>
          </p:cNvPr>
          <p:cNvSpPr/>
          <p:nvPr/>
        </p:nvSpPr>
        <p:spPr>
          <a:xfrm>
            <a:off x="350520" y="5204632"/>
            <a:ext cx="343651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0028A0"/>
                </a:solidFill>
                <a:effectLs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https://live.moodys.io/ag-land-channel</a:t>
            </a:r>
            <a:endParaRPr kumimoji="0" lang="en-US" sz="1600" b="0" i="0" u="none" strike="noStrike" kern="1200" cap="none" spc="0" normalizeH="0" baseline="0" noProof="0">
              <a:ln>
                <a:noFill/>
              </a:ln>
              <a:solidFill>
                <a:srgbClr val="0028A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E9411E2-7D61-4289-938D-EAFB9C74D5A2}"/>
              </a:ext>
            </a:extLst>
          </p:cNvPr>
          <p:cNvPicPr>
            <a:picLocks noChangeAspect="1"/>
          </p:cNvPicPr>
          <p:nvPr/>
        </p:nvPicPr>
        <p:blipFill>
          <a:blip r:embed="rId4"/>
          <a:stretch>
            <a:fillRect/>
          </a:stretch>
        </p:blipFill>
        <p:spPr>
          <a:xfrm>
            <a:off x="4133635" y="875899"/>
            <a:ext cx="7964385" cy="4582561"/>
          </a:xfrm>
          <a:prstGeom prst="rect">
            <a:avLst/>
          </a:prstGeom>
        </p:spPr>
      </p:pic>
    </p:spTree>
    <p:extLst>
      <p:ext uri="{BB962C8B-B14F-4D97-AF65-F5344CB8AC3E}">
        <p14:creationId xmlns:p14="http://schemas.microsoft.com/office/powerpoint/2010/main" val="1420824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FFC305-72A3-4ECD-8534-D57A17FBD027}"/>
              </a:ext>
            </a:extLst>
          </p:cNvPr>
          <p:cNvSpPr/>
          <p:nvPr/>
        </p:nvSpPr>
        <p:spPr>
          <a:xfrm>
            <a:off x="0" y="5058072"/>
            <a:ext cx="12192001" cy="1280160"/>
          </a:xfrm>
          <a:prstGeom prst="rect">
            <a:avLst/>
          </a:prstGeom>
          <a:gradFill>
            <a:gsLst>
              <a:gs pos="0">
                <a:srgbClr val="0028A0">
                  <a:alpha val="28475"/>
                </a:srgbClr>
              </a:gs>
              <a:gs pos="98000">
                <a:srgbClr val="0028A0">
                  <a:alpha val="25824"/>
                </a:srgbClr>
              </a:gs>
              <a:gs pos="73000">
                <a:srgbClr val="0028A0">
                  <a:alpha val="84000"/>
                </a:srgbClr>
              </a:gs>
              <a:gs pos="23000">
                <a:srgbClr val="0028A0">
                  <a:alpha val="82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8CC37E4C-A52C-4088-9955-1E7F9A217B91}"/>
              </a:ext>
            </a:extLst>
          </p:cNvPr>
          <p:cNvSpPr txBox="1"/>
          <p:nvPr/>
        </p:nvSpPr>
        <p:spPr bwMode="gray">
          <a:xfrm>
            <a:off x="1469543" y="5113377"/>
            <a:ext cx="9518497" cy="5847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Keep Farmers Farming </a:t>
            </a: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and Ranchers Ranching</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121FBF9-F69B-4DA3-8D08-B515FA76D95D}"/>
              </a:ext>
            </a:extLst>
          </p:cNvPr>
          <p:cNvSpPr txBox="1"/>
          <p:nvPr/>
        </p:nvSpPr>
        <p:spPr bwMode="gray">
          <a:xfrm>
            <a:off x="0" y="5682079"/>
            <a:ext cx="12174262" cy="528578"/>
          </a:xfrm>
          <a:prstGeom prst="rect">
            <a:avLst/>
          </a:prstGeom>
          <a:noFill/>
          <a:ln>
            <a:noFill/>
          </a:ln>
          <a:effectLst/>
          <a:scene3d>
            <a:camera prst="orthographicFront"/>
            <a:lightRig rig="threePt" dir="t"/>
          </a:scene3d>
          <a:sp3d>
            <a:bevelT/>
          </a:sp3d>
        </p:spPr>
        <p:txBody>
          <a:bodyPr wrap="square" rtlCol="0">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 for Supporting Agriculture</a:t>
            </a:r>
          </a:p>
        </p:txBody>
      </p:sp>
    </p:spTree>
    <p:extLst>
      <p:ext uri="{BB962C8B-B14F-4D97-AF65-F5344CB8AC3E}">
        <p14:creationId xmlns:p14="http://schemas.microsoft.com/office/powerpoint/2010/main" val="1560333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a:solidFill>
                  <a:schemeClr val="bg1">
                    <a:lumMod val="85000"/>
                  </a:schemeClr>
                </a:solidFill>
              </a:rPr>
              <a:t>moodysanalytics.com</a:t>
            </a:r>
          </a:p>
        </p:txBody>
      </p:sp>
      <p:sp>
        <p:nvSpPr>
          <p:cNvPr id="24" name="Text Placeholder 23"/>
          <p:cNvSpPr>
            <a:spLocks noGrp="1"/>
          </p:cNvSpPr>
          <p:nvPr>
            <p:ph type="body" sz="quarter" idx="11"/>
          </p:nvPr>
        </p:nvSpPr>
        <p:spPr>
          <a:xfrm>
            <a:off x="15239" y="3657600"/>
            <a:ext cx="5490411" cy="1929384"/>
          </a:xfrm>
          <a:noFill/>
        </p:spPr>
        <p:txBody>
          <a:bodyPr/>
          <a:lstStyle/>
          <a:p>
            <a:pPr>
              <a:lnSpc>
                <a:spcPts val="0"/>
              </a:lnSpc>
            </a:pPr>
            <a:r>
              <a:rPr lang="en-US" sz="1600" dirty="0"/>
              <a:t>Doug Johnson, Ag Strategist - Industry Practice Lead</a:t>
            </a:r>
          </a:p>
          <a:p>
            <a:pPr>
              <a:lnSpc>
                <a:spcPts val="0"/>
              </a:lnSpc>
            </a:pPr>
            <a:endParaRPr lang="en-US" sz="1600" dirty="0"/>
          </a:p>
          <a:p>
            <a:pPr>
              <a:lnSpc>
                <a:spcPts val="0"/>
              </a:lnSpc>
            </a:pPr>
            <a:endParaRPr lang="en-US" sz="1600" dirty="0"/>
          </a:p>
          <a:p>
            <a:pPr>
              <a:lnSpc>
                <a:spcPts val="500"/>
              </a:lnSpc>
            </a:pPr>
            <a:endParaRPr lang="en-US" sz="1600" dirty="0"/>
          </a:p>
          <a:p>
            <a:r>
              <a:rPr lang="en-US" sz="1600" dirty="0"/>
              <a:t>Moody’s Analytics</a:t>
            </a:r>
          </a:p>
          <a:p>
            <a:r>
              <a:rPr lang="en-US" sz="1600" dirty="0"/>
              <a:t>1010 N. 102</a:t>
            </a:r>
            <a:r>
              <a:rPr lang="en-US" sz="1600" baseline="30000" dirty="0"/>
              <a:t>nd</a:t>
            </a:r>
            <a:r>
              <a:rPr lang="en-US" sz="1600" dirty="0"/>
              <a:t> Street</a:t>
            </a:r>
          </a:p>
          <a:p>
            <a:r>
              <a:rPr lang="en-US" sz="1600" dirty="0"/>
              <a:t>Omaha, NE</a:t>
            </a:r>
          </a:p>
          <a:p>
            <a:r>
              <a:rPr lang="en-US" sz="1600" dirty="0"/>
              <a:t>Cell: 402-639-4271</a:t>
            </a:r>
          </a:p>
          <a:p>
            <a:r>
              <a:rPr lang="en-US" sz="1600" dirty="0"/>
              <a:t>douglas.johnson@moodys.com</a:t>
            </a:r>
          </a:p>
        </p:txBody>
      </p:sp>
    </p:spTree>
    <p:extLst>
      <p:ext uri="{BB962C8B-B14F-4D97-AF65-F5344CB8AC3E}">
        <p14:creationId xmlns:p14="http://schemas.microsoft.com/office/powerpoint/2010/main" val="396259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01705" y="887150"/>
            <a:ext cx="7177290" cy="786837"/>
          </a:xfrm>
        </p:spPr>
        <p:txBody>
          <a:bodyPr vert="horz" lIns="91440" tIns="45720" rIns="91440" bIns="45720" rtlCol="0" anchor="b">
            <a:normAutofit/>
          </a:bodyPr>
          <a:lstStyle/>
          <a:p>
            <a:pPr>
              <a:lnSpc>
                <a:spcPct val="90000"/>
              </a:lnSpc>
            </a:pPr>
            <a:r>
              <a:rPr lang="en-US" sz="4400" kern="1200" dirty="0">
                <a:solidFill>
                  <a:schemeClr val="tx1"/>
                </a:solidFill>
                <a:latin typeface="+mj-lt"/>
                <a:ea typeface="+mj-ea"/>
                <a:cs typeface="+mj-cs"/>
              </a:rPr>
              <a:t>What’s Cool &amp; Upcoming!</a:t>
            </a:r>
          </a:p>
        </p:txBody>
      </p:sp>
      <p:sp>
        <p:nvSpPr>
          <p:cNvPr id="5" name="Text Placeholder 4"/>
          <p:cNvSpPr>
            <a:spLocks noGrp="1"/>
          </p:cNvSpPr>
          <p:nvPr>
            <p:ph type="body" idx="1"/>
          </p:nvPr>
        </p:nvSpPr>
        <p:spPr>
          <a:xfrm>
            <a:off x="647700" y="1888896"/>
            <a:ext cx="4902495" cy="3384853"/>
          </a:xfrm>
        </p:spPr>
        <p:txBody>
          <a:bodyPr vert="horz" lIns="91440" tIns="45720" rIns="91440" bIns="45720" numCol="1" spcCol="228600" rtlCol="0" anchor="t">
            <a:normAutofit/>
          </a:bodyPr>
          <a:lstStyle/>
          <a:p>
            <a:pPr marL="380365" lvl="1" indent="-457200">
              <a:lnSpc>
                <a:spcPct val="90000"/>
              </a:lnSpc>
              <a:spcBef>
                <a:spcPts val="2400"/>
              </a:spcBef>
              <a:buClr>
                <a:schemeClr val="tx1"/>
              </a:buClr>
              <a:buFont typeface="Wingdings" panose="05000000000000000000" pitchFamily="2" charset="2"/>
              <a:buChar char="Ø"/>
            </a:pPr>
            <a:r>
              <a:rPr lang="en-US" sz="2800" dirty="0">
                <a:solidFill>
                  <a:schemeClr val="tx1"/>
                </a:solidFill>
              </a:rPr>
              <a:t>Modernization Project</a:t>
            </a:r>
          </a:p>
          <a:p>
            <a:pPr marL="380365" lvl="1" indent="-457200">
              <a:lnSpc>
                <a:spcPct val="90000"/>
              </a:lnSpc>
              <a:spcBef>
                <a:spcPts val="2400"/>
              </a:spcBef>
              <a:buClr>
                <a:schemeClr val="tx1"/>
              </a:buClr>
              <a:buFont typeface="Wingdings" panose="05000000000000000000" pitchFamily="2" charset="2"/>
              <a:buChar char="Ø"/>
            </a:pPr>
            <a:r>
              <a:rPr lang="en-US" sz="2800" dirty="0">
                <a:solidFill>
                  <a:schemeClr val="tx1"/>
                </a:solidFill>
              </a:rPr>
              <a:t>Swivel Chair Concept</a:t>
            </a:r>
          </a:p>
          <a:p>
            <a:pPr marL="380365" lvl="1" indent="-457200">
              <a:lnSpc>
                <a:spcPct val="90000"/>
              </a:lnSpc>
              <a:spcBef>
                <a:spcPts val="2400"/>
              </a:spcBef>
              <a:buClr>
                <a:schemeClr val="tx1"/>
              </a:buClr>
              <a:buFont typeface="Wingdings" panose="05000000000000000000" pitchFamily="2" charset="2"/>
              <a:buChar char="Ø"/>
            </a:pPr>
            <a:r>
              <a:rPr lang="en-US" sz="2800" dirty="0">
                <a:solidFill>
                  <a:schemeClr val="tx1"/>
                </a:solidFill>
              </a:rPr>
              <a:t>Integration</a:t>
            </a:r>
          </a:p>
          <a:p>
            <a:pPr marL="380365" lvl="1" indent="-457200">
              <a:lnSpc>
                <a:spcPct val="90000"/>
              </a:lnSpc>
              <a:spcBef>
                <a:spcPts val="2400"/>
              </a:spcBef>
              <a:buClr>
                <a:schemeClr val="tx1"/>
              </a:buClr>
              <a:buFont typeface="Wingdings" panose="05000000000000000000" pitchFamily="2" charset="2"/>
              <a:buChar char="Ø"/>
            </a:pPr>
            <a:r>
              <a:rPr lang="en-US" sz="2800" dirty="0">
                <a:solidFill>
                  <a:schemeClr val="tx1"/>
                </a:solidFill>
              </a:rPr>
              <a:t>Producer-Lenders Tools</a:t>
            </a:r>
          </a:p>
          <a:p>
            <a:pPr marL="380365" lvl="1" indent="-457200">
              <a:lnSpc>
                <a:spcPct val="90000"/>
              </a:lnSpc>
              <a:spcBef>
                <a:spcPts val="2400"/>
              </a:spcBef>
              <a:buClr>
                <a:schemeClr val="tx1"/>
              </a:buClr>
              <a:buFont typeface="Wingdings" panose="05000000000000000000" pitchFamily="2" charset="2"/>
              <a:buChar char="Ø"/>
            </a:pPr>
            <a:r>
              <a:rPr lang="en-US" sz="2800" dirty="0">
                <a:solidFill>
                  <a:schemeClr val="tx1"/>
                </a:solidFill>
              </a:rPr>
              <a:t>Streamline Data Entry</a:t>
            </a:r>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353CE0BE-10C6-34A9-BF24-B6C34B4FD80E}"/>
              </a:ext>
            </a:extLst>
          </p:cNvPr>
          <p:cNvPicPr>
            <a:picLocks noChangeAspect="1"/>
          </p:cNvPicPr>
          <p:nvPr/>
        </p:nvPicPr>
        <p:blipFill>
          <a:blip r:embed="rId3"/>
          <a:stretch>
            <a:fillRect/>
          </a:stretch>
        </p:blipFill>
        <p:spPr>
          <a:xfrm>
            <a:off x="7075967" y="1888896"/>
            <a:ext cx="4170530" cy="3112100"/>
          </a:xfrm>
          <a:prstGeom prst="rect">
            <a:avLst/>
          </a:prstGeom>
        </p:spPr>
      </p:pic>
    </p:spTree>
    <p:extLst>
      <p:ext uri="{BB962C8B-B14F-4D97-AF65-F5344CB8AC3E}">
        <p14:creationId xmlns:p14="http://schemas.microsoft.com/office/powerpoint/2010/main" val="112986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2093059"/>
            <a:ext cx="2789555" cy="2616101"/>
          </a:xfrm>
        </p:spPr>
        <p:txBody>
          <a:bodyPr/>
          <a:lstStyle/>
          <a:p>
            <a:r>
              <a:rPr lang="en-US"/>
              <a:t>1</a:t>
            </a:r>
          </a:p>
        </p:txBody>
      </p:sp>
      <p:sp>
        <p:nvSpPr>
          <p:cNvPr id="7" name="Text Placeholder 6"/>
          <p:cNvSpPr>
            <a:spLocks noGrp="1"/>
          </p:cNvSpPr>
          <p:nvPr>
            <p:ph type="body" sz="quarter" idx="10"/>
          </p:nvPr>
        </p:nvSpPr>
        <p:spPr>
          <a:xfrm>
            <a:off x="5199130" y="1234440"/>
            <a:ext cx="6273033" cy="4651653"/>
          </a:xfrm>
        </p:spPr>
        <p:txBody>
          <a:bodyPr/>
          <a:lstStyle/>
          <a:p>
            <a:r>
              <a:rPr lang="en-US" dirty="0"/>
              <a:t>Modernization Project</a:t>
            </a:r>
          </a:p>
        </p:txBody>
      </p:sp>
    </p:spTree>
    <p:extLst>
      <p:ext uri="{BB962C8B-B14F-4D97-AF65-F5344CB8AC3E}">
        <p14:creationId xmlns:p14="http://schemas.microsoft.com/office/powerpoint/2010/main" val="2894169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895935"/>
            <a:ext cx="5797215" cy="741564"/>
          </a:xfrm>
        </p:spPr>
        <p:txBody>
          <a:bodyPr vert="horz" lIns="91440" tIns="45720" rIns="91440" bIns="45720" rtlCol="0" anchor="b">
            <a:normAutofit/>
          </a:bodyPr>
          <a:lstStyle/>
          <a:p>
            <a:pPr fontAlgn="base">
              <a:lnSpc>
                <a:spcPct val="90000"/>
              </a:lnSpc>
              <a:spcAft>
                <a:spcPct val="0"/>
              </a:spcAft>
              <a:defRPr/>
            </a:pPr>
            <a:r>
              <a:rPr lang="en-US" sz="4000" kern="1200" dirty="0">
                <a:solidFill>
                  <a:schemeClr val="tx1"/>
                </a:solidFill>
                <a:latin typeface="+mj-lt"/>
                <a:ea typeface="+mj-ea"/>
                <a:cs typeface="+mj-cs"/>
              </a:rPr>
              <a:t>Modernization Project</a:t>
            </a:r>
          </a:p>
        </p:txBody>
      </p:sp>
      <p:sp>
        <p:nvSpPr>
          <p:cNvPr id="6" name="TextBox 5">
            <a:extLst>
              <a:ext uri="{FF2B5EF4-FFF2-40B4-BE49-F238E27FC236}">
                <a16:creationId xmlns:a16="http://schemas.microsoft.com/office/drawing/2014/main" id="{08E01A63-D2A0-4F02-AAF8-27664332B3D4}"/>
              </a:ext>
            </a:extLst>
          </p:cNvPr>
          <p:cNvSpPr txBox="1"/>
          <p:nvPr/>
        </p:nvSpPr>
        <p:spPr>
          <a:xfrm>
            <a:off x="821553" y="1868480"/>
            <a:ext cx="5432862" cy="2663384"/>
          </a:xfrm>
          <a:prstGeom prst="rect">
            <a:avLst/>
          </a:prstGeom>
        </p:spPr>
        <p:txBody>
          <a:bodyPr vert="horz" lIns="91440" tIns="45720" rIns="91440" bIns="45720" rtlCol="0" anchor="t">
            <a:normAutofit/>
          </a:bodyPr>
          <a:lstStyle/>
          <a:p>
            <a:pPr marL="380365" marR="0" lvl="1" indent="-457200" fontAlgn="auto">
              <a:lnSpc>
                <a:spcPct val="90000"/>
              </a:lnSpc>
              <a:spcBef>
                <a:spcPts val="2400"/>
              </a:spcBef>
              <a:spcAft>
                <a:spcPts val="0"/>
              </a:spcAft>
              <a:buClr>
                <a:schemeClr val="tx1"/>
              </a:buClr>
              <a:buSzTx/>
              <a:buFont typeface="Wingdings" panose="05000000000000000000" pitchFamily="2" charset="2"/>
              <a:buChar char="Ø"/>
              <a:tabLst/>
              <a:defRPr/>
            </a:pPr>
            <a:r>
              <a:rPr kumimoji="0" lang="en-US" sz="2800" b="0" i="0" u="none" strike="noStrike" cap="none" spc="0" normalizeH="0" baseline="0" noProof="0" dirty="0">
                <a:ln>
                  <a:noFill/>
                </a:ln>
                <a:effectLst/>
                <a:uLnTx/>
                <a:uFillTx/>
              </a:rPr>
              <a:t>Connectivity</a:t>
            </a:r>
          </a:p>
          <a:p>
            <a:pPr marL="380365" marR="0" lvl="1" indent="-457200" fontAlgn="auto">
              <a:lnSpc>
                <a:spcPct val="90000"/>
              </a:lnSpc>
              <a:spcBef>
                <a:spcPts val="2400"/>
              </a:spcBef>
              <a:spcAft>
                <a:spcPts val="0"/>
              </a:spcAft>
              <a:buClr>
                <a:schemeClr val="tx1"/>
              </a:buClr>
              <a:buSzTx/>
              <a:buFont typeface="Wingdings" panose="05000000000000000000" pitchFamily="2" charset="2"/>
              <a:buChar char="Ø"/>
              <a:tabLst/>
              <a:defRPr/>
            </a:pPr>
            <a:r>
              <a:rPr kumimoji="0" lang="en-US" sz="2800" b="0" i="0" u="none" strike="noStrike" cap="none" spc="0" normalizeH="0" baseline="0" noProof="0" dirty="0">
                <a:ln>
                  <a:noFill/>
                </a:ln>
                <a:effectLst/>
                <a:uLnTx/>
                <a:uFillTx/>
              </a:rPr>
              <a:t>Digitization </a:t>
            </a:r>
          </a:p>
          <a:p>
            <a:pPr marL="380365" marR="0" lvl="1" indent="-457200" fontAlgn="auto">
              <a:lnSpc>
                <a:spcPct val="90000"/>
              </a:lnSpc>
              <a:spcBef>
                <a:spcPts val="2400"/>
              </a:spcBef>
              <a:spcAft>
                <a:spcPts val="0"/>
              </a:spcAft>
              <a:buClr>
                <a:schemeClr val="tx1"/>
              </a:buClr>
              <a:buSzTx/>
              <a:buFont typeface="Wingdings" panose="05000000000000000000" pitchFamily="2" charset="2"/>
              <a:buChar char="Ø"/>
              <a:tabLst/>
              <a:defRPr/>
            </a:pPr>
            <a:r>
              <a:rPr kumimoji="0" lang="en-US" sz="2800" b="0" i="0" u="none" strike="noStrike" cap="none" spc="0" normalizeH="0" baseline="0" noProof="0" dirty="0">
                <a:ln>
                  <a:noFill/>
                </a:ln>
                <a:effectLst/>
                <a:uLnTx/>
                <a:uFillTx/>
              </a:rPr>
              <a:t>Automation</a:t>
            </a:r>
          </a:p>
          <a:p>
            <a:pPr marL="380365" marR="0" lvl="1" indent="-457200" fontAlgn="auto">
              <a:lnSpc>
                <a:spcPct val="90000"/>
              </a:lnSpc>
              <a:spcBef>
                <a:spcPts val="2400"/>
              </a:spcBef>
              <a:spcAft>
                <a:spcPts val="0"/>
              </a:spcAft>
              <a:buClr>
                <a:schemeClr val="tx1"/>
              </a:buClr>
              <a:buSzTx/>
              <a:buFont typeface="Wingdings" panose="05000000000000000000" pitchFamily="2" charset="2"/>
              <a:buChar char="Ø"/>
              <a:tabLst/>
              <a:defRPr/>
            </a:pPr>
            <a:r>
              <a:rPr kumimoji="0" lang="en-US" sz="2800" b="0" i="0" u="none" strike="noStrike" cap="none" spc="0" normalizeH="0" baseline="0" noProof="0" dirty="0">
                <a:ln>
                  <a:noFill/>
                </a:ln>
                <a:effectLst/>
                <a:uLnTx/>
                <a:uFillTx/>
              </a:rPr>
              <a:t>Reporting</a:t>
            </a:r>
          </a:p>
        </p:txBody>
      </p:sp>
      <p:sp>
        <p:nvSpPr>
          <p:cNvPr id="44" name="Rectangle 4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E743A86-5F64-A3F5-CD5B-B3CD5FC260BC}"/>
              </a:ext>
            </a:extLst>
          </p:cNvPr>
          <p:cNvPicPr>
            <a:picLocks noChangeAspect="1"/>
          </p:cNvPicPr>
          <p:nvPr/>
        </p:nvPicPr>
        <p:blipFill>
          <a:blip r:embed="rId3"/>
          <a:stretch>
            <a:fillRect/>
          </a:stretch>
        </p:blipFill>
        <p:spPr>
          <a:xfrm>
            <a:off x="7075967" y="1725048"/>
            <a:ext cx="4170530" cy="3439797"/>
          </a:xfrm>
          <a:prstGeom prst="rect">
            <a:avLst/>
          </a:prstGeom>
        </p:spPr>
      </p:pic>
    </p:spTree>
    <p:extLst>
      <p:ext uri="{BB962C8B-B14F-4D97-AF65-F5344CB8AC3E}">
        <p14:creationId xmlns:p14="http://schemas.microsoft.com/office/powerpoint/2010/main" val="128718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61B6DD-996C-574D-B58F-7F5EDA4E200E}"/>
              </a:ext>
            </a:extLst>
          </p:cNvPr>
          <p:cNvSpPr>
            <a:spLocks noGrp="1"/>
          </p:cNvSpPr>
          <p:nvPr>
            <p:ph type="title"/>
          </p:nvPr>
        </p:nvSpPr>
        <p:spPr>
          <a:xfrm>
            <a:off x="479425" y="418288"/>
            <a:ext cx="11268075" cy="615553"/>
          </a:xfrm>
        </p:spPr>
        <p:txBody>
          <a:bodyPr/>
          <a:lstStyle/>
          <a:p>
            <a:r>
              <a:rPr lang="en-US" dirty="0"/>
              <a:t>The Road Ahead</a:t>
            </a:r>
          </a:p>
        </p:txBody>
      </p:sp>
      <p:sp>
        <p:nvSpPr>
          <p:cNvPr id="5" name="Text Placeholder 4">
            <a:extLst>
              <a:ext uri="{FF2B5EF4-FFF2-40B4-BE49-F238E27FC236}">
                <a16:creationId xmlns:a16="http://schemas.microsoft.com/office/drawing/2014/main" id="{A7C6FDD3-ACB1-F046-ADB6-0E6F164D46A9}"/>
              </a:ext>
            </a:extLst>
          </p:cNvPr>
          <p:cNvSpPr>
            <a:spLocks noGrp="1"/>
          </p:cNvSpPr>
          <p:nvPr>
            <p:ph type="body" sz="quarter" idx="10"/>
          </p:nvPr>
        </p:nvSpPr>
        <p:spPr>
          <a:xfrm>
            <a:off x="646603" y="1058118"/>
            <a:ext cx="6191942" cy="369332"/>
          </a:xfrm>
        </p:spPr>
        <p:txBody>
          <a:bodyPr/>
          <a:lstStyle/>
          <a:p>
            <a:r>
              <a:rPr lang="en-US" sz="2400" dirty="0"/>
              <a:t>Improving Tools, Processes and Experiences</a:t>
            </a:r>
          </a:p>
        </p:txBody>
      </p:sp>
      <p:grpSp>
        <p:nvGrpSpPr>
          <p:cNvPr id="2055" name="Group 2054">
            <a:extLst>
              <a:ext uri="{FF2B5EF4-FFF2-40B4-BE49-F238E27FC236}">
                <a16:creationId xmlns:a16="http://schemas.microsoft.com/office/drawing/2014/main" id="{4B99E76C-CEA4-DF98-AA84-73B8F419A635}"/>
              </a:ext>
            </a:extLst>
          </p:cNvPr>
          <p:cNvGrpSpPr/>
          <p:nvPr/>
        </p:nvGrpSpPr>
        <p:grpSpPr>
          <a:xfrm>
            <a:off x="7823063" y="2396002"/>
            <a:ext cx="1602895" cy="3161157"/>
            <a:chOff x="2452154" y="2443845"/>
            <a:chExt cx="1602895" cy="3161157"/>
          </a:xfrm>
        </p:grpSpPr>
        <p:sp>
          <p:nvSpPr>
            <p:cNvPr id="8" name="TextBox 7">
              <a:extLst>
                <a:ext uri="{FF2B5EF4-FFF2-40B4-BE49-F238E27FC236}">
                  <a16:creationId xmlns:a16="http://schemas.microsoft.com/office/drawing/2014/main" id="{CED10459-48B3-C848-847B-12A4C3A93F2F}"/>
                </a:ext>
              </a:extLst>
            </p:cNvPr>
            <p:cNvSpPr txBox="1"/>
            <p:nvPr/>
          </p:nvSpPr>
          <p:spPr>
            <a:xfrm>
              <a:off x="2452154" y="4681672"/>
              <a:ext cx="1602895"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a:ln>
                    <a:noFill/>
                  </a:ln>
                  <a:solidFill>
                    <a:srgbClr val="0028A0"/>
                  </a:solidFill>
                  <a:effectLst/>
                  <a:uLnTx/>
                  <a:uFillTx/>
                  <a:latin typeface="Arial"/>
                  <a:ea typeface="+mn-ea"/>
                  <a:cs typeface="+mn-cs"/>
                </a:rPr>
                <a:t>New Credit Assessment Features</a:t>
              </a:r>
            </a:p>
          </p:txBody>
        </p:sp>
        <p:grpSp>
          <p:nvGrpSpPr>
            <p:cNvPr id="2" name="Group 1">
              <a:extLst>
                <a:ext uri="{FF2B5EF4-FFF2-40B4-BE49-F238E27FC236}">
                  <a16:creationId xmlns:a16="http://schemas.microsoft.com/office/drawing/2014/main" id="{4CD196CF-DF52-499B-9778-E039CE4E6712}"/>
                </a:ext>
              </a:extLst>
            </p:cNvPr>
            <p:cNvGrpSpPr/>
            <p:nvPr/>
          </p:nvGrpSpPr>
          <p:grpSpPr>
            <a:xfrm>
              <a:off x="2651761" y="2443845"/>
              <a:ext cx="1325880" cy="1716675"/>
              <a:chOff x="3749040" y="2443845"/>
              <a:chExt cx="1325880" cy="1716675"/>
            </a:xfrm>
          </p:grpSpPr>
          <p:pic>
            <p:nvPicPr>
              <p:cNvPr id="17" name="Graphic 16" descr="Magnifying glass with solid fill">
                <a:extLst>
                  <a:ext uri="{FF2B5EF4-FFF2-40B4-BE49-F238E27FC236}">
                    <a16:creationId xmlns:a16="http://schemas.microsoft.com/office/drawing/2014/main" id="{1BA70D90-CA85-F847-9AFC-710A5E1E577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60520" y="2443845"/>
                <a:ext cx="914400" cy="914400"/>
              </a:xfrm>
              <a:prstGeom prst="rect">
                <a:avLst/>
              </a:prstGeom>
            </p:spPr>
          </p:pic>
          <p:pic>
            <p:nvPicPr>
              <p:cNvPr id="21" name="Graphic 20" descr="Loan with solid fill">
                <a:extLst>
                  <a:ext uri="{FF2B5EF4-FFF2-40B4-BE49-F238E27FC236}">
                    <a16:creationId xmlns:a16="http://schemas.microsoft.com/office/drawing/2014/main" id="{159CF86C-2086-5A45-BEE6-731B3D5468D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49040" y="3246120"/>
                <a:ext cx="914400" cy="914400"/>
              </a:xfrm>
              <a:prstGeom prst="rect">
                <a:avLst/>
              </a:prstGeom>
            </p:spPr>
          </p:pic>
        </p:grpSp>
      </p:grpSp>
      <p:cxnSp>
        <p:nvCxnSpPr>
          <p:cNvPr id="23" name="Straight Connector 22">
            <a:extLst>
              <a:ext uri="{FF2B5EF4-FFF2-40B4-BE49-F238E27FC236}">
                <a16:creationId xmlns:a16="http://schemas.microsoft.com/office/drawing/2014/main" id="{4D8990CB-CB17-8940-878A-3340FF73DECB}"/>
              </a:ext>
            </a:extLst>
          </p:cNvPr>
          <p:cNvCxnSpPr/>
          <p:nvPr/>
        </p:nvCxnSpPr>
        <p:spPr>
          <a:xfrm>
            <a:off x="2253535" y="2002923"/>
            <a:ext cx="0" cy="379476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D8E83D-3F53-DB4A-B3B0-F23C0D849D0E}"/>
              </a:ext>
            </a:extLst>
          </p:cNvPr>
          <p:cNvCxnSpPr/>
          <p:nvPr/>
        </p:nvCxnSpPr>
        <p:spPr>
          <a:xfrm>
            <a:off x="4907280" y="2103097"/>
            <a:ext cx="0" cy="379476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A0594C0-B0EA-7242-A4E5-FE5B43667240}"/>
              </a:ext>
            </a:extLst>
          </p:cNvPr>
          <p:cNvCxnSpPr/>
          <p:nvPr/>
        </p:nvCxnSpPr>
        <p:spPr>
          <a:xfrm>
            <a:off x="7604760" y="2103097"/>
            <a:ext cx="0" cy="379476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2056" name="Group 2055">
            <a:extLst>
              <a:ext uri="{FF2B5EF4-FFF2-40B4-BE49-F238E27FC236}">
                <a16:creationId xmlns:a16="http://schemas.microsoft.com/office/drawing/2014/main" id="{693CF07A-6715-C938-600C-65123059F520}"/>
              </a:ext>
            </a:extLst>
          </p:cNvPr>
          <p:cNvGrpSpPr/>
          <p:nvPr/>
        </p:nvGrpSpPr>
        <p:grpSpPr>
          <a:xfrm>
            <a:off x="2444454" y="2366561"/>
            <a:ext cx="2307027" cy="2882821"/>
            <a:chOff x="7149410" y="2531182"/>
            <a:chExt cx="2307027" cy="2882821"/>
          </a:xfrm>
        </p:grpSpPr>
        <p:sp>
          <p:nvSpPr>
            <p:cNvPr id="18" name="TextBox 17">
              <a:extLst>
                <a:ext uri="{FF2B5EF4-FFF2-40B4-BE49-F238E27FC236}">
                  <a16:creationId xmlns:a16="http://schemas.microsoft.com/office/drawing/2014/main" id="{368910DF-6DE9-8445-943E-899232579DFA}"/>
                </a:ext>
              </a:extLst>
            </p:cNvPr>
            <p:cNvSpPr txBox="1"/>
            <p:nvPr/>
          </p:nvSpPr>
          <p:spPr>
            <a:xfrm>
              <a:off x="7149410" y="4798450"/>
              <a:ext cx="22860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a:ln>
                    <a:noFill/>
                  </a:ln>
                  <a:solidFill>
                    <a:srgbClr val="0028A0"/>
                  </a:solidFill>
                  <a:effectLst/>
                  <a:uLnTx/>
                  <a:uFillTx/>
                  <a:latin typeface="Arial"/>
                  <a:ea typeface="+mn-ea"/>
                  <a:cs typeface="+mn-cs"/>
                </a:rPr>
                <a:t>Improving Asset Class Experiences</a:t>
              </a:r>
            </a:p>
          </p:txBody>
        </p:sp>
        <p:grpSp>
          <p:nvGrpSpPr>
            <p:cNvPr id="6" name="Group 5">
              <a:extLst>
                <a:ext uri="{FF2B5EF4-FFF2-40B4-BE49-F238E27FC236}">
                  <a16:creationId xmlns:a16="http://schemas.microsoft.com/office/drawing/2014/main" id="{320578D5-E435-48C7-BAF1-22496B11EFC8}"/>
                </a:ext>
              </a:extLst>
            </p:cNvPr>
            <p:cNvGrpSpPr/>
            <p:nvPr/>
          </p:nvGrpSpPr>
          <p:grpSpPr>
            <a:xfrm>
              <a:off x="7170437" y="2531182"/>
              <a:ext cx="2286000" cy="1947136"/>
              <a:chOff x="9277530" y="2531182"/>
              <a:chExt cx="2286000" cy="1947136"/>
            </a:xfrm>
          </p:grpSpPr>
          <p:pic>
            <p:nvPicPr>
              <p:cNvPr id="19" name="Graphic 18" descr="Tractor with solid fill">
                <a:extLst>
                  <a:ext uri="{FF2B5EF4-FFF2-40B4-BE49-F238E27FC236}">
                    <a16:creationId xmlns:a16="http://schemas.microsoft.com/office/drawing/2014/main" id="{EEA00380-E2EA-6143-B5D3-B42B4E550DA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77530" y="3060998"/>
                <a:ext cx="1417320" cy="1417320"/>
              </a:xfrm>
              <a:prstGeom prst="rect">
                <a:avLst/>
              </a:prstGeom>
            </p:spPr>
          </p:pic>
          <p:pic>
            <p:nvPicPr>
              <p:cNvPr id="20" name="Graphic 19" descr="Building with solid fill">
                <a:extLst>
                  <a:ext uri="{FF2B5EF4-FFF2-40B4-BE49-F238E27FC236}">
                    <a16:creationId xmlns:a16="http://schemas.microsoft.com/office/drawing/2014/main" id="{828D475D-7146-B64E-B97B-EBCCC357767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83370" y="2531182"/>
                <a:ext cx="1280160" cy="1280160"/>
              </a:xfrm>
              <a:prstGeom prst="rect">
                <a:avLst/>
              </a:prstGeom>
            </p:spPr>
          </p:pic>
        </p:grpSp>
      </p:grpSp>
      <p:cxnSp>
        <p:nvCxnSpPr>
          <p:cNvPr id="25" name="Straight Connector 24">
            <a:extLst>
              <a:ext uri="{FF2B5EF4-FFF2-40B4-BE49-F238E27FC236}">
                <a16:creationId xmlns:a16="http://schemas.microsoft.com/office/drawing/2014/main" id="{929B011B-CAE7-4E9D-ADC4-57879BAFC0F8}"/>
              </a:ext>
            </a:extLst>
          </p:cNvPr>
          <p:cNvCxnSpPr/>
          <p:nvPr/>
        </p:nvCxnSpPr>
        <p:spPr>
          <a:xfrm>
            <a:off x="9570720" y="2103097"/>
            <a:ext cx="0" cy="379476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grpSp>
        <p:nvGrpSpPr>
          <p:cNvPr id="2061" name="Group 2060">
            <a:extLst>
              <a:ext uri="{FF2B5EF4-FFF2-40B4-BE49-F238E27FC236}">
                <a16:creationId xmlns:a16="http://schemas.microsoft.com/office/drawing/2014/main" id="{682DF582-926D-477D-1DBC-98CB560D100C}"/>
              </a:ext>
            </a:extLst>
          </p:cNvPr>
          <p:cNvGrpSpPr/>
          <p:nvPr/>
        </p:nvGrpSpPr>
        <p:grpSpPr>
          <a:xfrm>
            <a:off x="9792891" y="2385265"/>
            <a:ext cx="2286000" cy="3479670"/>
            <a:chOff x="9792891" y="2531182"/>
            <a:chExt cx="2286000" cy="3479670"/>
          </a:xfrm>
        </p:grpSpPr>
        <p:grpSp>
          <p:nvGrpSpPr>
            <p:cNvPr id="28" name="Group 27">
              <a:extLst>
                <a:ext uri="{FF2B5EF4-FFF2-40B4-BE49-F238E27FC236}">
                  <a16:creationId xmlns:a16="http://schemas.microsoft.com/office/drawing/2014/main" id="{98C4EA8E-22E7-42D0-9E65-F2CCD30424AF}"/>
                </a:ext>
              </a:extLst>
            </p:cNvPr>
            <p:cNvGrpSpPr/>
            <p:nvPr/>
          </p:nvGrpSpPr>
          <p:grpSpPr>
            <a:xfrm>
              <a:off x="10084634" y="2531182"/>
              <a:ext cx="1564285" cy="1533527"/>
              <a:chOff x="9977428" y="2533866"/>
              <a:chExt cx="1564285" cy="1533527"/>
            </a:xfrm>
          </p:grpSpPr>
          <p:pic>
            <p:nvPicPr>
              <p:cNvPr id="14" name="Graphic 13" descr="Artificial Intelligence with solid fill">
                <a:extLst>
                  <a:ext uri="{FF2B5EF4-FFF2-40B4-BE49-F238E27FC236}">
                    <a16:creationId xmlns:a16="http://schemas.microsoft.com/office/drawing/2014/main" id="{9B6B5686-1A0D-41EF-92C0-7B34414D8E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77428" y="2533866"/>
                <a:ext cx="914400" cy="914400"/>
              </a:xfrm>
              <a:prstGeom prst="rect">
                <a:avLst/>
              </a:prstGeom>
            </p:spPr>
          </p:pic>
          <p:pic>
            <p:nvPicPr>
              <p:cNvPr id="16" name="Graphic 15" descr="Robot with solid fill">
                <a:extLst>
                  <a:ext uri="{FF2B5EF4-FFF2-40B4-BE49-F238E27FC236}">
                    <a16:creationId xmlns:a16="http://schemas.microsoft.com/office/drawing/2014/main" id="{29E3F47E-7214-45BA-B1D2-6277102CE3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27313" y="3152993"/>
                <a:ext cx="914400" cy="914400"/>
              </a:xfrm>
              <a:prstGeom prst="rect">
                <a:avLst/>
              </a:prstGeom>
            </p:spPr>
          </p:pic>
        </p:grpSp>
        <p:sp>
          <p:nvSpPr>
            <p:cNvPr id="30" name="TextBox 29">
              <a:extLst>
                <a:ext uri="{FF2B5EF4-FFF2-40B4-BE49-F238E27FC236}">
                  <a16:creationId xmlns:a16="http://schemas.microsoft.com/office/drawing/2014/main" id="{2FFFE1E9-1C3F-4E4B-A5BB-AC7BA9E6B427}"/>
                </a:ext>
              </a:extLst>
            </p:cNvPr>
            <p:cNvSpPr txBox="1"/>
            <p:nvPr/>
          </p:nvSpPr>
          <p:spPr>
            <a:xfrm>
              <a:off x="9792891" y="4779746"/>
              <a:ext cx="228600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a:ln>
                    <a:noFill/>
                  </a:ln>
                  <a:solidFill>
                    <a:srgbClr val="0028A0"/>
                  </a:solidFill>
                  <a:effectLst/>
                  <a:uLnTx/>
                  <a:uFillTx/>
                  <a:latin typeface="Arial"/>
                  <a:ea typeface="+mn-ea"/>
                  <a:cs typeface="+mn-cs"/>
                </a:rPr>
                <a:t>Automation, Artificial Intelligence, and Machine Learning</a:t>
              </a:r>
            </a:p>
          </p:txBody>
        </p:sp>
      </p:grpSp>
      <p:grpSp>
        <p:nvGrpSpPr>
          <p:cNvPr id="2058" name="Group 2057">
            <a:extLst>
              <a:ext uri="{FF2B5EF4-FFF2-40B4-BE49-F238E27FC236}">
                <a16:creationId xmlns:a16="http://schemas.microsoft.com/office/drawing/2014/main" id="{173927F4-52DE-01AF-EEEE-59AF3818FE71}"/>
              </a:ext>
            </a:extLst>
          </p:cNvPr>
          <p:cNvGrpSpPr/>
          <p:nvPr/>
        </p:nvGrpSpPr>
        <p:grpSpPr>
          <a:xfrm>
            <a:off x="285810" y="2393259"/>
            <a:ext cx="1851814" cy="2856123"/>
            <a:chOff x="285810" y="2539176"/>
            <a:chExt cx="1851814" cy="2856123"/>
          </a:xfrm>
        </p:grpSpPr>
        <p:sp>
          <p:nvSpPr>
            <p:cNvPr id="22" name="TextBox 21">
              <a:extLst>
                <a:ext uri="{FF2B5EF4-FFF2-40B4-BE49-F238E27FC236}">
                  <a16:creationId xmlns:a16="http://schemas.microsoft.com/office/drawing/2014/main" id="{A5BA4BBD-CD4A-6B42-B663-10BE00655CE7}"/>
                </a:ext>
              </a:extLst>
            </p:cNvPr>
            <p:cNvSpPr txBox="1"/>
            <p:nvPr/>
          </p:nvSpPr>
          <p:spPr>
            <a:xfrm>
              <a:off x="285810" y="4779746"/>
              <a:ext cx="1828800"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dirty="0">
                  <a:ln>
                    <a:noFill/>
                  </a:ln>
                  <a:solidFill>
                    <a:srgbClr val="0028A0"/>
                  </a:solidFill>
                  <a:effectLst/>
                  <a:uLnTx/>
                  <a:uFillTx/>
                  <a:latin typeface="Arial"/>
                  <a:ea typeface="+mn-ea"/>
                  <a:cs typeface="+mn-cs"/>
                </a:rPr>
                <a:t>Improving User Experience</a:t>
              </a:r>
            </a:p>
          </p:txBody>
        </p:sp>
        <p:grpSp>
          <p:nvGrpSpPr>
            <p:cNvPr id="2057" name="Group 2056">
              <a:extLst>
                <a:ext uri="{FF2B5EF4-FFF2-40B4-BE49-F238E27FC236}">
                  <a16:creationId xmlns:a16="http://schemas.microsoft.com/office/drawing/2014/main" id="{F2BCA7B8-8F79-0257-5AF2-77C503ADE51E}"/>
                </a:ext>
              </a:extLst>
            </p:cNvPr>
            <p:cNvGrpSpPr/>
            <p:nvPr/>
          </p:nvGrpSpPr>
          <p:grpSpPr>
            <a:xfrm>
              <a:off x="500784" y="2539176"/>
              <a:ext cx="1636840" cy="2002924"/>
              <a:chOff x="500784" y="2539176"/>
              <a:chExt cx="1636840" cy="2002924"/>
            </a:xfrm>
          </p:grpSpPr>
          <p:pic>
            <p:nvPicPr>
              <p:cNvPr id="15" name="Graphic 14" descr="Internet Of Things with solid fill">
                <a:extLst>
                  <a:ext uri="{FF2B5EF4-FFF2-40B4-BE49-F238E27FC236}">
                    <a16:creationId xmlns:a16="http://schemas.microsoft.com/office/drawing/2014/main" id="{40CC1177-6F02-FC33-11B1-77CFC0CF41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0784" y="2539176"/>
                <a:ext cx="914400" cy="914400"/>
              </a:xfrm>
              <a:prstGeom prst="rect">
                <a:avLst/>
              </a:prstGeom>
            </p:spPr>
          </p:pic>
          <p:pic>
            <p:nvPicPr>
              <p:cNvPr id="2048" name="Graphic 2047" descr="Internet with solid fill">
                <a:extLst>
                  <a:ext uri="{FF2B5EF4-FFF2-40B4-BE49-F238E27FC236}">
                    <a16:creationId xmlns:a16="http://schemas.microsoft.com/office/drawing/2014/main" id="{92E4AF80-A3DC-4FF1-356E-D3E8AC847D9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9499" y="3627700"/>
                <a:ext cx="914400" cy="914400"/>
              </a:xfrm>
              <a:prstGeom prst="rect">
                <a:avLst/>
              </a:prstGeom>
            </p:spPr>
          </p:pic>
          <p:pic>
            <p:nvPicPr>
              <p:cNvPr id="2050" name="Graphic 2049" descr="Selfie with solid fill">
                <a:extLst>
                  <a:ext uri="{FF2B5EF4-FFF2-40B4-BE49-F238E27FC236}">
                    <a16:creationId xmlns:a16="http://schemas.microsoft.com/office/drawing/2014/main" id="{1427C56B-BC02-2218-5469-DAD60F4738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223224" y="3023993"/>
                <a:ext cx="914400" cy="914400"/>
              </a:xfrm>
              <a:prstGeom prst="rect">
                <a:avLst/>
              </a:prstGeom>
            </p:spPr>
          </p:pic>
        </p:grpSp>
      </p:grpSp>
      <p:grpSp>
        <p:nvGrpSpPr>
          <p:cNvPr id="2060" name="Group 2059">
            <a:extLst>
              <a:ext uri="{FF2B5EF4-FFF2-40B4-BE49-F238E27FC236}">
                <a16:creationId xmlns:a16="http://schemas.microsoft.com/office/drawing/2014/main" id="{4E38E796-84F7-35E0-581C-045BD0C09C95}"/>
              </a:ext>
            </a:extLst>
          </p:cNvPr>
          <p:cNvGrpSpPr/>
          <p:nvPr/>
        </p:nvGrpSpPr>
        <p:grpSpPr>
          <a:xfrm>
            <a:off x="5074765" y="2423200"/>
            <a:ext cx="2388484" cy="3441735"/>
            <a:chOff x="4534755" y="2569117"/>
            <a:chExt cx="2388484" cy="3441735"/>
          </a:xfrm>
        </p:grpSpPr>
        <p:sp>
          <p:nvSpPr>
            <p:cNvPr id="9" name="TextBox 8">
              <a:extLst>
                <a:ext uri="{FF2B5EF4-FFF2-40B4-BE49-F238E27FC236}">
                  <a16:creationId xmlns:a16="http://schemas.microsoft.com/office/drawing/2014/main" id="{8E1E0C48-39B0-CC4E-B716-B3368449958F}"/>
                </a:ext>
              </a:extLst>
            </p:cNvPr>
            <p:cNvSpPr txBox="1"/>
            <p:nvPr/>
          </p:nvSpPr>
          <p:spPr>
            <a:xfrm>
              <a:off x="4534755" y="4779746"/>
              <a:ext cx="2388484"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i="0" u="none" strike="noStrike" kern="1200" cap="none" spc="0" normalizeH="0" baseline="0" noProof="0">
                  <a:ln>
                    <a:noFill/>
                  </a:ln>
                  <a:solidFill>
                    <a:srgbClr val="0028A0"/>
                  </a:solidFill>
                  <a:effectLst/>
                  <a:uLnTx/>
                  <a:uFillTx/>
                  <a:latin typeface="Arial"/>
                  <a:ea typeface="+mn-ea"/>
                  <a:cs typeface="+mn-cs"/>
                </a:rPr>
                <a:t>New Experiences for Loan Officers,  Managers &amp; Leadership</a:t>
              </a:r>
            </a:p>
          </p:txBody>
        </p:sp>
        <p:grpSp>
          <p:nvGrpSpPr>
            <p:cNvPr id="2059" name="Group 2058">
              <a:extLst>
                <a:ext uri="{FF2B5EF4-FFF2-40B4-BE49-F238E27FC236}">
                  <a16:creationId xmlns:a16="http://schemas.microsoft.com/office/drawing/2014/main" id="{E4068B43-D771-BFAF-2DDE-9B2A04C82D0E}"/>
                </a:ext>
              </a:extLst>
            </p:cNvPr>
            <p:cNvGrpSpPr/>
            <p:nvPr/>
          </p:nvGrpSpPr>
          <p:grpSpPr>
            <a:xfrm>
              <a:off x="4774552" y="2569117"/>
              <a:ext cx="1898932" cy="1727200"/>
              <a:chOff x="4774552" y="2569117"/>
              <a:chExt cx="1898932" cy="1727200"/>
            </a:xfrm>
          </p:grpSpPr>
          <p:pic>
            <p:nvPicPr>
              <p:cNvPr id="2054" name="Picture 6" descr="Portfolio Management Icons - Download Free Vector Icons | Noun Project">
                <a:extLst>
                  <a:ext uri="{FF2B5EF4-FFF2-40B4-BE49-F238E27FC236}">
                    <a16:creationId xmlns:a16="http://schemas.microsoft.com/office/drawing/2014/main" id="{E091A683-2286-B447-84B9-828C222FE9FD}"/>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5403484" y="3026317"/>
                <a:ext cx="1270000" cy="1270000"/>
              </a:xfrm>
              <a:prstGeom prst="rect">
                <a:avLst/>
              </a:prstGeom>
              <a:noFill/>
            </p:spPr>
          </p:pic>
          <p:pic>
            <p:nvPicPr>
              <p:cNvPr id="2053" name="Graphic 2052" descr="Handshake with solid fill">
                <a:extLst>
                  <a:ext uri="{FF2B5EF4-FFF2-40B4-BE49-F238E27FC236}">
                    <a16:creationId xmlns:a16="http://schemas.microsoft.com/office/drawing/2014/main" id="{63DD22AB-E8C0-8205-E7FE-8A494C804192}"/>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774552" y="2569117"/>
                <a:ext cx="914400" cy="914400"/>
              </a:xfrm>
              <a:prstGeom prst="rect">
                <a:avLst/>
              </a:prstGeom>
            </p:spPr>
          </p:pic>
        </p:grpSp>
      </p:grpSp>
    </p:spTree>
    <p:extLst>
      <p:ext uri="{BB962C8B-B14F-4D97-AF65-F5344CB8AC3E}">
        <p14:creationId xmlns:p14="http://schemas.microsoft.com/office/powerpoint/2010/main" val="398914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62" y="291832"/>
            <a:ext cx="11268075" cy="61555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CONNECTIVITY </a:t>
            </a:r>
            <a:endParaRPr kumimoji="0" lang="en-US" altLang="en-US" sz="800" b="0" i="1" u="none" strike="noStrike" kern="1200" cap="none" spc="0" normalizeH="0" baseline="0" noProof="0" dirty="0" bmk="_MailOriginal">
              <a:ln>
                <a:noFill/>
              </a:ln>
              <a:solidFill>
                <a:srgbClr val="0028A0"/>
              </a:solidFill>
              <a:effectLst/>
              <a:uLnTx/>
              <a:uFillTx/>
              <a:latin typeface="Arial" panose="020B0604020202020204" pitchFamily="34" charset="0"/>
              <a:ea typeface="+mj-ea"/>
              <a:cs typeface="+mj-cs"/>
            </a:endParaRPr>
          </a:p>
        </p:txBody>
      </p:sp>
      <p:sp>
        <p:nvSpPr>
          <p:cNvPr id="4" name="Content Placeholder 1">
            <a:extLst>
              <a:ext uri="{FF2B5EF4-FFF2-40B4-BE49-F238E27FC236}">
                <a16:creationId xmlns:a16="http://schemas.microsoft.com/office/drawing/2014/main" id="{6D3CD291-AD2F-FF1F-0E5D-43F665280D2E}"/>
              </a:ext>
            </a:extLst>
          </p:cNvPr>
          <p:cNvSpPr txBox="1">
            <a:spLocks/>
          </p:cNvSpPr>
          <p:nvPr/>
        </p:nvSpPr>
        <p:spPr>
          <a:xfrm>
            <a:off x="844648" y="1513224"/>
            <a:ext cx="5480050" cy="4754880"/>
          </a:xfrm>
          <a:prstGeom prst="rect">
            <a:avLst/>
          </a:prstGeom>
        </p:spPr>
        <p:txBody>
          <a:bodyPr vert="horz" wrap="square" lIns="0" tIns="0" rIns="0" bIns="0" numCol="1" spcCol="228600" rtlCol="0" anchor="t">
            <a:noAutofit/>
          </a:bodyPr>
          <a:lstStyle>
            <a:lvl1pPr marL="0" indent="0" algn="l" defTabSz="914400" rtl="0" eaLnBrk="1" latinLnBrk="0" hangingPunct="1">
              <a:lnSpc>
                <a:spcPct val="100000"/>
              </a:lnSpc>
              <a:spcBef>
                <a:spcPts val="1800"/>
              </a:spcBef>
              <a:buClr>
                <a:schemeClr val="tx1"/>
              </a:buClr>
              <a:buFont typeface="Arial" panose="020B0604020202020204" pitchFamily="34" charset="0"/>
              <a:buNone/>
              <a:defRPr sz="2800" kern="1200">
                <a:solidFill>
                  <a:schemeClr val="bg2"/>
                </a:solidFill>
                <a:latin typeface="+mn-lt"/>
                <a:ea typeface="+mn-ea"/>
                <a:cs typeface="+mn-cs"/>
              </a:defRPr>
            </a:lvl1pPr>
            <a:lvl2pPr marL="288925" indent="-288925"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2pPr>
            <a:lvl3pPr marL="517525" indent="-284163" algn="l" defTabSz="914400" rtl="0" eaLnBrk="1" latinLnBrk="0" hangingPunct="1">
              <a:lnSpc>
                <a:spcPct val="100000"/>
              </a:lnSpc>
              <a:spcBef>
                <a:spcPts val="1200"/>
              </a:spcBef>
              <a:buClr>
                <a:schemeClr val="tx2"/>
              </a:buClr>
              <a:buFont typeface="Arial" panose="020B0604020202020204" pitchFamily="34" charset="0"/>
              <a:buChar char="–"/>
              <a:defRPr sz="2400" kern="1200">
                <a:solidFill>
                  <a:schemeClr val="bg2"/>
                </a:solidFill>
                <a:latin typeface="+mn-lt"/>
                <a:ea typeface="+mn-ea"/>
                <a:cs typeface="+mn-cs"/>
              </a:defRPr>
            </a:lvl3pPr>
            <a:lvl4pPr marL="746125" indent="-290513"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4pPr>
            <a:lvl5pPr marL="974725" indent="-288925" algn="l" defTabSz="914400" rtl="0" eaLnBrk="1" latinLnBrk="0" hangingPunct="1">
              <a:lnSpc>
                <a:spcPct val="100000"/>
              </a:lnSpc>
              <a:spcBef>
                <a:spcPts val="1200"/>
              </a:spcBef>
              <a:buClr>
                <a:schemeClr val="tx2"/>
              </a:buClr>
              <a:buFont typeface="Arial" panose="020B0604020202020204" pitchFamily="34" charset="0"/>
              <a:buChar char="-"/>
              <a:defRPr sz="20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a:ea typeface="+mn-ea"/>
                <a:cs typeface="Arial"/>
              </a:rPr>
              <a:t>Capabilities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sz="1800" dirty="0">
                <a:solidFill>
                  <a:schemeClr val="tx1"/>
                </a:solidFill>
                <a:latin typeface="Bliss Pro ExtraLight"/>
              </a:rPr>
              <a:t>Ag Integrations:</a:t>
            </a:r>
          </a:p>
          <a:p>
            <a:pPr lvl="2" indent="-288925">
              <a:spcBef>
                <a:spcPts val="600"/>
              </a:spcBef>
              <a:buClr>
                <a:schemeClr val="tx1"/>
              </a:buClr>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Yield, Satellite Imagery &amp; Commodity Price</a:t>
            </a:r>
          </a:p>
          <a:p>
            <a:pPr lvl="2" indent="-288925">
              <a:spcBef>
                <a:spcPts val="600"/>
              </a:spcBef>
              <a:buClr>
                <a:schemeClr val="tx1"/>
              </a:buClr>
              <a:buFont typeface="Arial" panose="020B0604020202020204" pitchFamily="34" charset="0"/>
              <a:buChar char="•"/>
              <a:defRPr/>
            </a:pPr>
            <a:r>
              <a:rPr lang="en-US" sz="1800" dirty="0">
                <a:solidFill>
                  <a:schemeClr val="tx1"/>
                </a:solidFill>
                <a:latin typeface="Bliss Pro ExtraLight"/>
              </a:rPr>
              <a:t>News &amp; Weather</a:t>
            </a:r>
          </a:p>
          <a:p>
            <a:pPr lvl="2" indent="-288925">
              <a:spcBef>
                <a:spcPts val="600"/>
              </a:spcBef>
              <a:buClr>
                <a:schemeClr val="tx1"/>
              </a:buClr>
              <a:buFont typeface="Arial" panose="020B0604020202020204" pitchFamily="34" charset="0"/>
              <a:buChar char="•"/>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Alerts</a:t>
            </a:r>
          </a:p>
          <a:p>
            <a:pPr lvl="1">
              <a:buClr>
                <a:schemeClr val="tx1"/>
              </a:buClr>
              <a:defRPr/>
            </a:pPr>
            <a:r>
              <a:rPr lang="en-US" sz="1800" dirty="0">
                <a:solidFill>
                  <a:schemeClr val="tx1"/>
                </a:solidFill>
                <a:latin typeface="Bliss Pro ExtraLight"/>
              </a:rPr>
              <a:t>Batch &amp; Real-Time Data Movement</a:t>
            </a:r>
          </a:p>
          <a:p>
            <a:pPr lvl="1">
              <a:buClr>
                <a:schemeClr val="tx1"/>
              </a:buClr>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Bulk Data Extract</a:t>
            </a:r>
            <a:r>
              <a:rPr lang="en-US" sz="1800" dirty="0">
                <a:solidFill>
                  <a:schemeClr val="tx1"/>
                </a:solidFill>
                <a:latin typeface="Bliss Pro ExtraLight"/>
              </a:rPr>
              <a:t>ion</a:t>
            </a:r>
            <a:endParaRPr kumimoji="0" lang="en-US" sz="1800" b="0" i="0" u="none" strike="noStrike" kern="1200" cap="none" spc="0" normalizeH="0" baseline="0" noProof="0" dirty="0">
              <a:ln>
                <a:noFill/>
              </a:ln>
              <a:solidFill>
                <a:schemeClr val="tx1"/>
              </a:solidFill>
              <a:effectLst/>
              <a:uLnTx/>
              <a:uFillTx/>
              <a:latin typeface="Bliss Pro ExtraLight"/>
              <a:ea typeface="+mn-ea"/>
              <a:cs typeface="+mn-cs"/>
            </a:endParaRPr>
          </a:p>
          <a:p>
            <a:pPr marL="0" marR="0" lvl="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Arial"/>
                <a:ea typeface="+mn-ea"/>
                <a:cs typeface="Arial"/>
              </a:rPr>
              <a:t>Key Benefits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Gain real time insights into borrower performance</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Bliss Pro ExtraLight"/>
                <a:ea typeface="+mn-ea"/>
                <a:cs typeface="+mn-cs"/>
              </a:rPr>
              <a:t>Improved Early Warning &amp; Risk Mitigation</a:t>
            </a:r>
          </a:p>
          <a:p>
            <a:pPr marL="0" marR="0" lvl="0" indent="0" algn="l" defTabSz="914400" rtl="0" eaLnBrk="1" fontAlgn="auto" latinLnBrk="0" hangingPunct="1">
              <a:lnSpc>
                <a:spcPct val="100000"/>
              </a:lnSpc>
              <a:spcBef>
                <a:spcPts val="1800"/>
              </a:spcBef>
              <a:spcAft>
                <a:spcPts val="0"/>
              </a:spcAft>
              <a:buClr>
                <a:srgbClr val="0028A0"/>
              </a:buClr>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p:txBody>
      </p:sp>
      <p:pic>
        <p:nvPicPr>
          <p:cNvPr id="5" name="Picture 4" descr="Shape, rectangle&#10;&#10;Description automatically generated">
            <a:extLst>
              <a:ext uri="{FF2B5EF4-FFF2-40B4-BE49-F238E27FC236}">
                <a16:creationId xmlns:a16="http://schemas.microsoft.com/office/drawing/2014/main" id="{84DA0E93-65BA-382D-1010-8AE17525E1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21" b="4881"/>
          <a:stretch/>
        </p:blipFill>
        <p:spPr>
          <a:xfrm>
            <a:off x="5684185" y="1424801"/>
            <a:ext cx="5932125" cy="3918946"/>
          </a:xfrm>
          <a:prstGeom prst="rect">
            <a:avLst/>
          </a:prstGeom>
        </p:spPr>
      </p:pic>
      <p:pic>
        <p:nvPicPr>
          <p:cNvPr id="6" name="Picture 5" descr="Graphical user interface, application, website&#10;&#10;Description automatically generated">
            <a:extLst>
              <a:ext uri="{FF2B5EF4-FFF2-40B4-BE49-F238E27FC236}">
                <a16:creationId xmlns:a16="http://schemas.microsoft.com/office/drawing/2014/main" id="{7A07576D-C570-12FE-CC5B-EE25A3BB28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2057400"/>
            <a:ext cx="4372620" cy="2606040"/>
          </a:xfrm>
          <a:prstGeom prst="rect">
            <a:avLst/>
          </a:prstGeom>
        </p:spPr>
      </p:pic>
      <p:sp>
        <p:nvSpPr>
          <p:cNvPr id="3" name="Rectangle 2">
            <a:extLst>
              <a:ext uri="{FF2B5EF4-FFF2-40B4-BE49-F238E27FC236}">
                <a16:creationId xmlns:a16="http://schemas.microsoft.com/office/drawing/2014/main" id="{5B39862D-84E5-7EEA-F865-59F65AFD2880}"/>
              </a:ext>
            </a:extLst>
          </p:cNvPr>
          <p:cNvSpPr/>
          <p:nvPr/>
        </p:nvSpPr>
        <p:spPr>
          <a:xfrm>
            <a:off x="536639" y="897671"/>
            <a:ext cx="4342856" cy="461665"/>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lumMod val="75000"/>
                    <a:lumOff val="25000"/>
                  </a:srgbClr>
                </a:solidFill>
                <a:effectLst/>
                <a:uLnTx/>
                <a:uFillTx/>
                <a:ea typeface="+mn-ea"/>
                <a:cs typeface="+mn-cs"/>
              </a:rPr>
              <a:t>Integrations &amp; Data Movement</a:t>
            </a:r>
            <a:endParaRPr kumimoji="0" lang="cy-GB" sz="2400" i="0" u="none" strike="noStrike" kern="1200" cap="none" spc="0" normalizeH="0" baseline="0" noProof="0" dirty="0">
              <a:ln>
                <a:noFill/>
              </a:ln>
              <a:solidFill>
                <a:srgbClr val="000000"/>
              </a:solidFill>
              <a:effectLst/>
              <a:uLnTx/>
              <a:uFillTx/>
              <a:ea typeface="+mn-ea"/>
              <a:cs typeface="Arial"/>
            </a:endParaRPr>
          </a:p>
        </p:txBody>
      </p:sp>
    </p:spTree>
    <p:extLst>
      <p:ext uri="{BB962C8B-B14F-4D97-AF65-F5344CB8AC3E}">
        <p14:creationId xmlns:p14="http://schemas.microsoft.com/office/powerpoint/2010/main" val="938000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5" y="418288"/>
            <a:ext cx="4034209" cy="61555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8A0"/>
                </a:solidFill>
                <a:effectLst/>
                <a:uLnTx/>
                <a:uFillTx/>
                <a:latin typeface="Arial" panose="020B0604020202020204" pitchFamily="34" charset="0"/>
                <a:ea typeface="Calibri" panose="020F0502020204030204" pitchFamily="34" charset="0"/>
                <a:cs typeface="Arial" panose="020B0604020202020204" pitchFamily="34" charset="0"/>
              </a:rPr>
              <a:t>DIGITIZATION</a:t>
            </a:r>
            <a:endParaRPr kumimoji="0" lang="en-US" altLang="en-US" sz="800" b="0" i="1" u="none" strike="noStrike" kern="1200" cap="none" spc="0" normalizeH="0" baseline="0" noProof="0" dirty="0" bmk="_MailOriginal">
              <a:ln>
                <a:noFill/>
              </a:ln>
              <a:solidFill>
                <a:srgbClr val="0028A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B8BA52C-6EA2-4F91-84C8-75FF0FA3D1EB}"/>
              </a:ext>
            </a:extLst>
          </p:cNvPr>
          <p:cNvSpPr/>
          <p:nvPr/>
        </p:nvSpPr>
        <p:spPr>
          <a:xfrm>
            <a:off x="550290" y="1033841"/>
            <a:ext cx="4362092" cy="461665"/>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75000"/>
                    <a:lumOff val="25000"/>
                  </a:srgbClr>
                </a:solidFill>
                <a:effectLst/>
                <a:uLnTx/>
                <a:uFillTx/>
                <a:ea typeface="+mn-ea"/>
                <a:cs typeface="+mn-cs"/>
              </a:rPr>
              <a:t>Deliver a Cohesive Ecosystem</a:t>
            </a:r>
            <a:endParaRPr kumimoji="0" lang="cy-GB" sz="2400" b="0" i="0" u="none" strike="noStrike" kern="1200" cap="none" spc="0" normalizeH="0" baseline="0" noProof="0" dirty="0">
              <a:ln>
                <a:noFill/>
              </a:ln>
              <a:solidFill>
                <a:srgbClr val="000000"/>
              </a:solidFill>
              <a:effectLst/>
              <a:uLnTx/>
              <a:uFillTx/>
              <a:ea typeface="+mn-ea"/>
              <a:cs typeface="Arial"/>
            </a:endParaRPr>
          </a:p>
        </p:txBody>
      </p:sp>
      <p:sp>
        <p:nvSpPr>
          <p:cNvPr id="20" name="TextBox 19">
            <a:extLst>
              <a:ext uri="{FF2B5EF4-FFF2-40B4-BE49-F238E27FC236}">
                <a16:creationId xmlns:a16="http://schemas.microsoft.com/office/drawing/2014/main" id="{A70A5B10-9972-459B-94E4-AF07B031B1E4}"/>
              </a:ext>
            </a:extLst>
          </p:cNvPr>
          <p:cNvSpPr txBox="1"/>
          <p:nvPr/>
        </p:nvSpPr>
        <p:spPr>
          <a:xfrm>
            <a:off x="732241" y="1578942"/>
            <a:ext cx="5796086" cy="3370153"/>
          </a:xfrm>
          <a:prstGeom prst="rect">
            <a:avLst/>
          </a:prstGeom>
          <a:noFill/>
        </p:spPr>
        <p:txBody>
          <a:bodyPr wrap="square" lIns="91440" tIns="45720" rIns="91440" bIns="45720" rtlCol="0" anchor="t">
            <a:spAutoFit/>
            <a:scene3d>
              <a:camera prst="orthographicFront">
                <a:rot lat="0" lon="0" rev="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effectLst/>
                <a:uLnTx/>
                <a:uFillTx/>
                <a:latin typeface="Calibri" panose="020F0502020204030204"/>
                <a:ea typeface="+mn-ea"/>
                <a:cs typeface="+mn-cs"/>
              </a:rPr>
              <a:t>Bringing Tech To The Farm</a:t>
            </a:r>
            <a:endParaRPr kumimoji="0" lang="en-US" sz="3200" i="0" u="none" strike="noStrike" kern="1200" cap="none" spc="0" normalizeH="0" baseline="0" noProof="0" dirty="0">
              <a:ln>
                <a:noFill/>
              </a:ln>
              <a:effectLst/>
              <a:uLnTx/>
              <a:uFillTx/>
              <a:latin typeface="Calibri" panose="020F0502020204030204"/>
              <a:ea typeface="+mn-ea"/>
              <a:cs typeface="Calibri"/>
            </a:endParaRP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dirty="0">
                <a:latin typeface="Bliss Pro ExtraLight"/>
              </a:rPr>
              <a:t>Meet the Farmer on the Farm</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dirty="0">
                <a:latin typeface="Bliss Pro ExtraLight"/>
              </a:rPr>
              <a:t>Keep the Paper On the Shelf</a:t>
            </a:r>
            <a:endParaRPr kumimoji="0" lang="en-US" sz="1800" b="0" i="0" u="none" strike="noStrike" kern="1200" cap="none" spc="0" normalizeH="0" baseline="0" noProof="0" dirty="0">
              <a:ln>
                <a:noFill/>
              </a:ln>
              <a:effectLst/>
              <a:uLnTx/>
              <a:uFillTx/>
              <a:latin typeface="Bliss Pro ExtraLight"/>
              <a:ea typeface="+mn-ea"/>
              <a:cs typeface="+mn-cs"/>
            </a:endParaRP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Digital Farm Inspections</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Digital Farm Reviews</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Digital Inventory Adjustments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dirty="0">
                <a:latin typeface="Bliss Pro ExtraLight"/>
              </a:rPr>
              <a:t>Data Entered One Time</a:t>
            </a:r>
            <a:endParaRPr kumimoji="0" lang="en-US" sz="1800" b="0" i="0" u="none" strike="noStrike" kern="1200" cap="none" spc="0" normalizeH="0" baseline="0" noProof="0" dirty="0">
              <a:ln>
                <a:noFill/>
              </a:ln>
              <a:effectLst/>
              <a:uLnTx/>
              <a:uFillTx/>
              <a:latin typeface="Bliss Pro ExtraLight"/>
              <a:ea typeface="+mn-ea"/>
              <a:cs typeface="+mn-cs"/>
            </a:endParaRP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dirty="0">
                <a:latin typeface="Bliss Pro ExtraLight"/>
              </a:rPr>
              <a:t>Better Experience All Around</a:t>
            </a:r>
            <a:endParaRPr kumimoji="0" lang="en-US" sz="1800" b="0" i="0" u="none" strike="noStrike" kern="1200" cap="none" spc="0" normalizeH="0" baseline="0" noProof="0" dirty="0">
              <a:ln>
                <a:noFill/>
              </a:ln>
              <a:effectLst/>
              <a:uLnTx/>
              <a:uFillTx/>
              <a:latin typeface="Bliss Pro ExtraLight"/>
              <a:ea typeface="+mn-ea"/>
              <a:cs typeface="+mn-cs"/>
            </a:endParaRPr>
          </a:p>
        </p:txBody>
      </p:sp>
      <p:pic>
        <p:nvPicPr>
          <p:cNvPr id="9" name="Picture 9" descr="A picture containing grass, computer, outdoor, person&#10;&#10;Description automatically generated">
            <a:extLst>
              <a:ext uri="{FF2B5EF4-FFF2-40B4-BE49-F238E27FC236}">
                <a16:creationId xmlns:a16="http://schemas.microsoft.com/office/drawing/2014/main" id="{0DDB72DD-1EFA-73CF-7516-406865A9DF07}"/>
              </a:ext>
            </a:extLst>
          </p:cNvPr>
          <p:cNvPicPr>
            <a:picLocks noChangeAspect="1"/>
          </p:cNvPicPr>
          <p:nvPr/>
        </p:nvPicPr>
        <p:blipFill>
          <a:blip r:embed="rId3"/>
          <a:stretch>
            <a:fillRect/>
          </a:stretch>
        </p:blipFill>
        <p:spPr>
          <a:xfrm>
            <a:off x="7513320" y="457200"/>
            <a:ext cx="4157573" cy="2806819"/>
          </a:xfrm>
          <a:prstGeom prst="rect">
            <a:avLst/>
          </a:prstGeom>
        </p:spPr>
      </p:pic>
      <p:pic>
        <p:nvPicPr>
          <p:cNvPr id="5" name="Picture 4" descr="Hand raising white flag">
            <a:extLst>
              <a:ext uri="{FF2B5EF4-FFF2-40B4-BE49-F238E27FC236}">
                <a16:creationId xmlns:a16="http://schemas.microsoft.com/office/drawing/2014/main" id="{1D24763E-15C5-7AD7-A3F5-893361F85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320" y="3429000"/>
            <a:ext cx="4160520" cy="2776695"/>
          </a:xfrm>
          <a:prstGeom prst="rect">
            <a:avLst/>
          </a:prstGeom>
        </p:spPr>
      </p:pic>
    </p:spTree>
    <p:extLst>
      <p:ext uri="{BB962C8B-B14F-4D97-AF65-F5344CB8AC3E}">
        <p14:creationId xmlns:p14="http://schemas.microsoft.com/office/powerpoint/2010/main" val="13686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425" y="457200"/>
            <a:ext cx="11268075" cy="61555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8A0"/>
                </a:solidFill>
                <a:effectLst/>
                <a:uLnTx/>
                <a:uFillTx/>
                <a:latin typeface="+mn-lt"/>
                <a:ea typeface="Calibri" panose="020F0502020204030204" pitchFamily="34" charset="0"/>
                <a:cs typeface="+mj-cs"/>
              </a:rPr>
              <a:t>DIGITIZATION</a:t>
            </a:r>
            <a:endParaRPr kumimoji="0" lang="en-US" altLang="en-US" sz="800" b="0" i="1" u="none" strike="noStrike" kern="1200" cap="none" spc="0" normalizeH="0" baseline="0" noProof="0" dirty="0" bmk="_MailOriginal">
              <a:ln>
                <a:noFill/>
              </a:ln>
              <a:solidFill>
                <a:srgbClr val="0028A0"/>
              </a:solidFill>
              <a:effectLst/>
              <a:uLnTx/>
              <a:uFillTx/>
              <a:latin typeface="+mn-lt"/>
              <a:ea typeface="+mj-ea"/>
              <a:cs typeface="+mj-cs"/>
            </a:endParaRPr>
          </a:p>
        </p:txBody>
      </p:sp>
      <p:sp>
        <p:nvSpPr>
          <p:cNvPr id="20" name="TextBox 19">
            <a:extLst>
              <a:ext uri="{FF2B5EF4-FFF2-40B4-BE49-F238E27FC236}">
                <a16:creationId xmlns:a16="http://schemas.microsoft.com/office/drawing/2014/main" id="{A70A5B10-9972-459B-94E4-AF07B031B1E4}"/>
              </a:ext>
            </a:extLst>
          </p:cNvPr>
          <p:cNvSpPr txBox="1"/>
          <p:nvPr/>
        </p:nvSpPr>
        <p:spPr>
          <a:xfrm>
            <a:off x="879595" y="1600200"/>
            <a:ext cx="5433103" cy="4693593"/>
          </a:xfrm>
          <a:prstGeom prst="rect">
            <a:avLst/>
          </a:prstGeom>
          <a:noFill/>
        </p:spPr>
        <p:txBody>
          <a:bodyPr wrap="square" lIns="91440" tIns="45720" rIns="91440" bIns="45720" rtlCol="0" anchor="t">
            <a:spAutoFit/>
            <a:scene3d>
              <a:camera prst="orthographicFront">
                <a:rot lat="0" lon="0" rev="0"/>
              </a:camera>
              <a:lightRig rig="threePt" dir="t"/>
            </a:scene3d>
          </a:bodyPr>
          <a:lstStyle/>
          <a:p>
            <a:pPr>
              <a:defRPr/>
            </a:pPr>
            <a:r>
              <a:rPr kumimoji="0" lang="cy-GB" sz="2400" b="0" i="0" u="none" strike="noStrike" kern="1200" cap="none" spc="0" normalizeH="0" baseline="0" noProof="0" dirty="0">
                <a:ln>
                  <a:noFill/>
                </a:ln>
                <a:effectLst/>
                <a:uLnTx/>
                <a:uFillTx/>
                <a:latin typeface="Arial"/>
                <a:ea typeface="+mn-ea"/>
                <a:cs typeface="+mn-cs"/>
              </a:rPr>
              <a:t>Producer &amp; Lender Collaboration</a:t>
            </a:r>
            <a:endParaRPr kumimoji="0" lang="cy-GB" sz="2400" b="0" i="0" u="none" strike="noStrike" kern="1200" cap="none" spc="0" normalizeH="0" baseline="0" noProof="0" dirty="0">
              <a:ln>
                <a:noFill/>
              </a:ln>
              <a:effectLst/>
              <a:uLnTx/>
              <a:uFillTx/>
              <a:latin typeface="Arial"/>
              <a:ea typeface="+mn-ea"/>
              <a:cs typeface="Arial"/>
            </a:endParaRPr>
          </a:p>
          <a:p>
            <a:pPr lvl="1">
              <a:defRPr/>
            </a:pPr>
            <a:r>
              <a:rPr kumimoji="0" lang="en-US" sz="2400" b="1" i="0" u="none" strike="noStrike" kern="1200" cap="none" spc="0" normalizeH="0" baseline="0" noProof="0" dirty="0">
                <a:ln>
                  <a:noFill/>
                </a:ln>
                <a:effectLst/>
                <a:uLnTx/>
                <a:uFillTx/>
                <a:latin typeface="Calibri" panose="020F0502020204030204"/>
                <a:ea typeface="+mn-ea"/>
                <a:cs typeface="+mn-cs"/>
              </a:rPr>
              <a:t>Producer:</a:t>
            </a:r>
            <a:endParaRPr kumimoji="0" lang="en-US" sz="2400" b="1" i="0" u="none" strike="noStrike" kern="1200" cap="none" spc="0" normalizeH="0" baseline="0" noProof="0" dirty="0">
              <a:ln>
                <a:noFill/>
              </a:ln>
              <a:effectLst/>
              <a:uLnTx/>
              <a:uFillTx/>
              <a:latin typeface="Calibri" panose="020F0502020204030204"/>
              <a:ea typeface="+mn-ea"/>
              <a:cs typeface="Calibri"/>
            </a:endParaRP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Farm Overview</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Marketing Plans</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Living Financial Statements</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Peer Benchmarks</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Business IQ</a:t>
            </a:r>
          </a:p>
          <a:p>
            <a:pPr marL="640080" lvl="1">
              <a:defRPr/>
            </a:pPr>
            <a:endParaRPr kumimoji="0" lang="en-US" sz="2000" b="0" i="0" u="none" strike="noStrike" kern="1200" cap="none" spc="0" normalizeH="0" baseline="0" noProof="0" dirty="0">
              <a:ln>
                <a:noFill/>
              </a:ln>
              <a:effectLst/>
              <a:uLnTx/>
              <a:uFillTx/>
              <a:latin typeface="Calibri" panose="020F0502020204030204"/>
              <a:ea typeface="+mn-ea"/>
              <a:cs typeface="Calibri"/>
            </a:endParaRPr>
          </a:p>
          <a:p>
            <a:pPr lvl="1">
              <a:defRPr/>
            </a:pPr>
            <a:r>
              <a:rPr kumimoji="0" lang="en-US" sz="2400" b="1" i="0" u="none" strike="noStrike" kern="1200" cap="none" spc="0" normalizeH="0" baseline="0" noProof="0" dirty="0">
                <a:ln>
                  <a:noFill/>
                </a:ln>
                <a:effectLst/>
                <a:uLnTx/>
                <a:uFillTx/>
                <a:latin typeface="Calibri" panose="020F0502020204030204"/>
                <a:ea typeface="+mn-ea"/>
                <a:cs typeface="+mn-cs"/>
              </a:rPr>
              <a:t>Lender:</a:t>
            </a:r>
            <a:endParaRPr kumimoji="0" lang="en-US" sz="2400" b="1" i="0" u="none" strike="noStrike" kern="1200" cap="none" spc="0" normalizeH="0" baseline="0" noProof="0" dirty="0">
              <a:ln>
                <a:noFill/>
              </a:ln>
              <a:effectLst/>
              <a:uLnTx/>
              <a:uFillTx/>
              <a:latin typeface="Calibri" panose="020F0502020204030204"/>
              <a:ea typeface="+mn-ea"/>
              <a:cs typeface="Calibri"/>
            </a:endParaRP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Portfolio </a:t>
            </a:r>
            <a:r>
              <a:rPr lang="en-US" dirty="0">
                <a:latin typeface="Bliss Pro ExtraLight"/>
              </a:rPr>
              <a:t>Alerts</a:t>
            </a:r>
            <a:endParaRPr kumimoji="0" lang="en-US" b="0" i="0" u="none" strike="noStrike" kern="1200" cap="none" spc="0" normalizeH="0" baseline="0" noProof="0" dirty="0">
              <a:ln>
                <a:noFill/>
              </a:ln>
              <a:effectLst/>
              <a:uLnTx/>
              <a:uFillTx/>
              <a:latin typeface="Bliss Pro ExtraLight"/>
              <a:ea typeface="+mn-ea"/>
              <a:cs typeface="+mn-cs"/>
            </a:endParaRPr>
          </a:p>
          <a:p>
            <a:pPr marL="746125" lvl="2" indent="-288925">
              <a:spcBef>
                <a:spcPts val="600"/>
              </a:spcBef>
              <a:buClr>
                <a:schemeClr val="tx1"/>
              </a:buClr>
              <a:buFont typeface="Arial" panose="020B0604020202020204" pitchFamily="34" charset="0"/>
              <a:buChar char="»"/>
              <a:defRPr/>
            </a:pPr>
            <a:r>
              <a:rPr lang="en-US" dirty="0">
                <a:latin typeface="Bliss Pro ExtraLight"/>
              </a:rPr>
              <a:t>Farm Profitability by Producer</a:t>
            </a:r>
            <a:endParaRPr kumimoji="0" lang="en-US" b="0" i="0" u="none" strike="noStrike" kern="1200" cap="none" spc="0" normalizeH="0" baseline="0" noProof="0" dirty="0">
              <a:ln>
                <a:noFill/>
              </a:ln>
              <a:effectLst/>
              <a:uLnTx/>
              <a:uFillTx/>
              <a:latin typeface="Bliss Pro ExtraLight"/>
              <a:ea typeface="+mn-ea"/>
              <a:cs typeface="+mn-cs"/>
            </a:endParaRP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Collaboration Tool</a:t>
            </a:r>
          </a:p>
          <a:p>
            <a:pPr marL="746125" lvl="2" indent="-288925">
              <a:spcBef>
                <a:spcPts val="600"/>
              </a:spcBef>
              <a:buClr>
                <a:schemeClr val="tx1"/>
              </a:buClr>
              <a:buFont typeface="Arial" panose="020B0604020202020204" pitchFamily="34" charset="0"/>
              <a:buChar char="»"/>
              <a:defRPr/>
            </a:pPr>
            <a:r>
              <a:rPr kumimoji="0" lang="en-US" b="0" i="0" u="none" strike="noStrike" kern="1200" cap="none" spc="0" normalizeH="0" baseline="0" noProof="0" dirty="0">
                <a:ln>
                  <a:noFill/>
                </a:ln>
                <a:effectLst/>
                <a:uLnTx/>
                <a:uFillTx/>
                <a:latin typeface="Bliss Pro ExtraLight"/>
                <a:ea typeface="+mn-ea"/>
                <a:cs typeface="+mn-cs"/>
              </a:rPr>
              <a:t>Build Producer Financial Literacy</a:t>
            </a:r>
          </a:p>
        </p:txBody>
      </p:sp>
      <p:pic>
        <p:nvPicPr>
          <p:cNvPr id="8" name="Picture 7" descr="Shape, rectangle&#10;&#10;Description automatically generated">
            <a:extLst>
              <a:ext uri="{FF2B5EF4-FFF2-40B4-BE49-F238E27FC236}">
                <a16:creationId xmlns:a16="http://schemas.microsoft.com/office/drawing/2014/main" id="{C189F588-4D45-E9EC-07A2-515F4DEA37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21" b="4881"/>
          <a:stretch/>
        </p:blipFill>
        <p:spPr>
          <a:xfrm>
            <a:off x="7046731" y="3325341"/>
            <a:ext cx="4381850" cy="2894188"/>
          </a:xfrm>
          <a:prstGeom prst="rect">
            <a:avLst/>
          </a:prstGeom>
        </p:spPr>
      </p:pic>
      <p:pic>
        <p:nvPicPr>
          <p:cNvPr id="6" name="Picture 2" descr="Graphical user interface&#10;&#10;Description automatically generated">
            <a:extLst>
              <a:ext uri="{FF2B5EF4-FFF2-40B4-BE49-F238E27FC236}">
                <a16:creationId xmlns:a16="http://schemas.microsoft.com/office/drawing/2014/main" id="{EEA23039-8516-736A-8143-968F291ACD83}"/>
              </a:ext>
            </a:extLst>
          </p:cNvPr>
          <p:cNvPicPr>
            <a:picLocks noChangeAspect="1"/>
          </p:cNvPicPr>
          <p:nvPr/>
        </p:nvPicPr>
        <p:blipFill>
          <a:blip r:embed="rId4"/>
          <a:stretch>
            <a:fillRect/>
          </a:stretch>
        </p:blipFill>
        <p:spPr>
          <a:xfrm>
            <a:off x="7691380" y="3773514"/>
            <a:ext cx="3182846" cy="1936622"/>
          </a:xfrm>
          <a:prstGeom prst="rect">
            <a:avLst/>
          </a:prstGeom>
        </p:spPr>
      </p:pic>
      <p:pic>
        <p:nvPicPr>
          <p:cNvPr id="5" name="Picture 6" descr="Graphical user interface, application&#10;&#10;Description automatically generated">
            <a:extLst>
              <a:ext uri="{FF2B5EF4-FFF2-40B4-BE49-F238E27FC236}">
                <a16:creationId xmlns:a16="http://schemas.microsoft.com/office/drawing/2014/main" id="{55E5915C-B588-5AE8-AD51-F501D5DB098C}"/>
              </a:ext>
            </a:extLst>
          </p:cNvPr>
          <p:cNvPicPr>
            <a:picLocks noChangeAspect="1"/>
          </p:cNvPicPr>
          <p:nvPr/>
        </p:nvPicPr>
        <p:blipFill>
          <a:blip r:embed="rId5"/>
          <a:stretch>
            <a:fillRect/>
          </a:stretch>
        </p:blipFill>
        <p:spPr>
          <a:xfrm>
            <a:off x="6712867" y="849077"/>
            <a:ext cx="5139871" cy="2369198"/>
          </a:xfrm>
          <a:prstGeom prst="rect">
            <a:avLst/>
          </a:prstGeom>
        </p:spPr>
      </p:pic>
      <p:sp>
        <p:nvSpPr>
          <p:cNvPr id="4" name="Text Placeholder 4">
            <a:extLst>
              <a:ext uri="{FF2B5EF4-FFF2-40B4-BE49-F238E27FC236}">
                <a16:creationId xmlns:a16="http://schemas.microsoft.com/office/drawing/2014/main" id="{CA669DFF-4949-7593-CDF2-CC1BD94B3940}"/>
              </a:ext>
            </a:extLst>
          </p:cNvPr>
          <p:cNvSpPr>
            <a:spLocks noGrp="1"/>
          </p:cNvSpPr>
          <p:nvPr>
            <p:ph type="body" sz="quarter" idx="10"/>
          </p:nvPr>
        </p:nvSpPr>
        <p:spPr>
          <a:xfrm>
            <a:off x="695096" y="1077238"/>
            <a:ext cx="4302774" cy="369332"/>
          </a:xfrm>
        </p:spPr>
        <p:txBody>
          <a:bodyPr/>
          <a:lstStyle/>
          <a:p>
            <a:r>
              <a:rPr lang="en-US" sz="2400" dirty="0"/>
              <a:t>Engagement In A New Way</a:t>
            </a:r>
          </a:p>
        </p:txBody>
      </p:sp>
    </p:spTree>
    <p:extLst>
      <p:ext uri="{BB962C8B-B14F-4D97-AF65-F5344CB8AC3E}">
        <p14:creationId xmlns:p14="http://schemas.microsoft.com/office/powerpoint/2010/main" val="323369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994FD-BB7D-4B1F-9C27-3363111E4FBC}"/>
              </a:ext>
            </a:extLst>
          </p:cNvPr>
          <p:cNvSpPr>
            <a:spLocks noGrp="1"/>
          </p:cNvSpPr>
          <p:nvPr>
            <p:ph type="title"/>
          </p:nvPr>
        </p:nvSpPr>
        <p:spPr>
          <a:xfrm>
            <a:off x="737166" y="200780"/>
            <a:ext cx="5162617" cy="615553"/>
          </a:xfrm>
        </p:spPr>
        <p:txBody>
          <a:bodyPr/>
          <a:lstStyle/>
          <a:p>
            <a:r>
              <a:rPr lang="en-US" dirty="0"/>
              <a:t>AUTOMATION</a:t>
            </a:r>
          </a:p>
        </p:txBody>
      </p:sp>
      <p:sp>
        <p:nvSpPr>
          <p:cNvPr id="3" name="Text Placeholder 2">
            <a:extLst>
              <a:ext uri="{FF2B5EF4-FFF2-40B4-BE49-F238E27FC236}">
                <a16:creationId xmlns:a16="http://schemas.microsoft.com/office/drawing/2014/main" id="{5B5F07B8-E114-4857-A588-7CB7D479893F}"/>
              </a:ext>
            </a:extLst>
          </p:cNvPr>
          <p:cNvSpPr>
            <a:spLocks noGrp="1"/>
          </p:cNvSpPr>
          <p:nvPr>
            <p:ph type="body" sz="quarter" idx="10"/>
          </p:nvPr>
        </p:nvSpPr>
        <p:spPr>
          <a:xfrm>
            <a:off x="935003" y="887114"/>
            <a:ext cx="5779888" cy="355462"/>
          </a:xfrm>
        </p:spPr>
        <p:txBody>
          <a:bodyPr/>
          <a:lstStyle/>
          <a:p>
            <a:r>
              <a:rPr lang="en-US" sz="2400" dirty="0"/>
              <a:t>Data Ingestion, Workflow, Business Rules</a:t>
            </a:r>
          </a:p>
        </p:txBody>
      </p:sp>
      <p:sp>
        <p:nvSpPr>
          <p:cNvPr id="10" name="TextBox 9">
            <a:extLst>
              <a:ext uri="{FF2B5EF4-FFF2-40B4-BE49-F238E27FC236}">
                <a16:creationId xmlns:a16="http://schemas.microsoft.com/office/drawing/2014/main" id="{DE261296-289F-DF7A-F8C3-E79D0C9701A4}"/>
              </a:ext>
            </a:extLst>
          </p:cNvPr>
          <p:cNvSpPr txBox="1"/>
          <p:nvPr/>
        </p:nvSpPr>
        <p:spPr>
          <a:xfrm>
            <a:off x="1006875" y="1385015"/>
            <a:ext cx="4623198" cy="4585871"/>
          </a:xfrm>
          <a:prstGeom prst="rect">
            <a:avLst/>
          </a:prstGeom>
          <a:noFill/>
        </p:spPr>
        <p:txBody>
          <a:bodyPr wrap="square" lIns="91440" tIns="45720" rIns="91440" bIns="45720" rtlCol="0" anchor="t">
            <a:spAutoFit/>
            <a:scene3d>
              <a:camera prst="orthographicFront">
                <a:rot lat="0" lon="0" rev="0"/>
              </a:camera>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Capabilities</a:t>
            </a:r>
            <a:endParaRPr kumimoji="0" lang="en-US" sz="1800" b="0" i="0" u="none" strike="noStrike" kern="1200" cap="none" spc="0" normalizeH="0" baseline="0" noProof="0" dirty="0">
              <a:ln>
                <a:noFill/>
              </a:ln>
              <a:effectLst/>
              <a:uLnTx/>
              <a:uFillTx/>
              <a:latin typeface="Arial"/>
              <a:ea typeface="+mn-ea"/>
              <a:cs typeface="+mn-cs"/>
            </a:endParaRP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From Paper to Digital</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lang="en-US" dirty="0">
                <a:latin typeface="Bliss Pro ExtraLight"/>
              </a:rPr>
              <a:t>Your Data Where You Want It</a:t>
            </a:r>
            <a:endParaRPr kumimoji="0" lang="en-US" sz="1800" b="0" i="0" u="none" strike="noStrike" kern="1200" cap="none" spc="0" normalizeH="0" baseline="0" noProof="0" dirty="0">
              <a:ln>
                <a:noFill/>
              </a:ln>
              <a:effectLst/>
              <a:uLnTx/>
              <a:uFillTx/>
              <a:latin typeface="Bliss Pro ExtraLight"/>
              <a:ea typeface="+mn-ea"/>
              <a:cs typeface="+mn-cs"/>
            </a:endParaRP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Enables End-to-End Data Flow</a:t>
            </a:r>
          </a:p>
          <a:p>
            <a:pPr marL="0" marR="0" lvl="1" indent="0" algn="l" defTabSz="914400" rtl="0" eaLnBrk="1" fontAlgn="auto" latinLnBrk="0" hangingPunct="1">
              <a:lnSpc>
                <a:spcPct val="100000"/>
              </a:lnSpc>
              <a:spcBef>
                <a:spcPts val="1200"/>
              </a:spcBef>
              <a:spcAft>
                <a:spcPts val="0"/>
              </a:spcAft>
              <a:buClr>
                <a:srgbClr val="009FDF"/>
              </a:buClr>
              <a:buSzTx/>
              <a:buFontTx/>
              <a:buNone/>
              <a:tabLst/>
              <a:defRPr/>
            </a:pPr>
            <a:endParaRPr kumimoji="0" lang="en-US" sz="1800" b="0" i="0" u="none" strike="noStrike" kern="1200" cap="none" spc="0" normalizeH="0" baseline="0" noProof="0" dirty="0">
              <a:ln>
                <a:noFill/>
              </a:ln>
              <a:effectLst/>
              <a:uLnTx/>
              <a:uFillTx/>
              <a:latin typeface="Bliss Pro Extra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Key Benefits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Reduced Manual Keying</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Improved Data Accuracy</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Automation of Redundant Activities</a:t>
            </a:r>
          </a:p>
          <a:p>
            <a:pPr marL="288925" marR="0" lvl="1" indent="-288925"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Bliss Pro ExtraLight"/>
                <a:ea typeface="+mn-ea"/>
                <a:cs typeface="+mn-cs"/>
              </a:rPr>
              <a:t>Data Traceability &amp; Audit Log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alibri"/>
              <a:ea typeface="+mn-ea"/>
              <a:cs typeface="Calibri"/>
            </a:endParaRPr>
          </a:p>
        </p:txBody>
      </p:sp>
      <p:pic>
        <p:nvPicPr>
          <p:cNvPr id="6" name="Picture 5">
            <a:extLst>
              <a:ext uri="{FF2B5EF4-FFF2-40B4-BE49-F238E27FC236}">
                <a16:creationId xmlns:a16="http://schemas.microsoft.com/office/drawing/2014/main" id="{34D46AA0-3BBF-9E44-A4F3-1E0CAE04ABC7}"/>
              </a:ext>
            </a:extLst>
          </p:cNvPr>
          <p:cNvPicPr>
            <a:picLocks noChangeAspect="1"/>
          </p:cNvPicPr>
          <p:nvPr/>
        </p:nvPicPr>
        <p:blipFill>
          <a:blip r:embed="rId3"/>
          <a:stretch>
            <a:fillRect/>
          </a:stretch>
        </p:blipFill>
        <p:spPr>
          <a:xfrm>
            <a:off x="6714891" y="191821"/>
            <a:ext cx="4585766" cy="2849830"/>
          </a:xfrm>
          <a:prstGeom prst="rect">
            <a:avLst/>
          </a:prstGeom>
        </p:spPr>
      </p:pic>
      <p:pic>
        <p:nvPicPr>
          <p:cNvPr id="8" name="Picture 7">
            <a:extLst>
              <a:ext uri="{FF2B5EF4-FFF2-40B4-BE49-F238E27FC236}">
                <a16:creationId xmlns:a16="http://schemas.microsoft.com/office/drawing/2014/main" id="{ECAAF950-D8A0-F0FF-8AC3-D8F159DFC2DA}"/>
              </a:ext>
            </a:extLst>
          </p:cNvPr>
          <p:cNvPicPr>
            <a:picLocks noChangeAspect="1"/>
          </p:cNvPicPr>
          <p:nvPr/>
        </p:nvPicPr>
        <p:blipFill>
          <a:blip r:embed="rId4"/>
          <a:stretch>
            <a:fillRect/>
          </a:stretch>
        </p:blipFill>
        <p:spPr>
          <a:xfrm>
            <a:off x="6714891" y="3219480"/>
            <a:ext cx="4585766" cy="3057177"/>
          </a:xfrm>
          <a:prstGeom prst="rect">
            <a:avLst/>
          </a:prstGeom>
        </p:spPr>
      </p:pic>
    </p:spTree>
    <p:extLst>
      <p:ext uri="{BB962C8B-B14F-4D97-AF65-F5344CB8AC3E}">
        <p14:creationId xmlns:p14="http://schemas.microsoft.com/office/powerpoint/2010/main" val="3643993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spAdWOGx7_VgyeWGSXx_Mw"/>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TKwrTV.2THcTTY4DZrL1H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PHiHIbYYibd3z0KGVi.Eb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PHiHIbYYibd3z0KGVi.Eb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pqXZTFsZtnLbESPBzux.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3XTiA.Hhp9C6lDn7PK6Sn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gCZ5SaNJagFo45.2IPno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fyeBPWFAEZbC8Z63gVTTm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L.EZpcl6bb76ZM8nD6Msc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SbHwhnfSxziDLyBvi04pd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YJqI1amf64kplIYxGG8Pg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iSGEp3EtGZeiUP0ODQcvP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CvDh9fuLg.tMmUK9J14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ajQKNa3w8p7YMJ87II5fC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Uwq6UBQdXaiYOeaweq0ru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6uu_Kyy9cQlEDHJNWr3n7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aqDK2EjhwS34OnMbLgjwf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N8PP2SpcTcNZyOm8GnFpG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YjvDIP127sF5ygqhcepBs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3Gyz2wPJBj39TGdUJdIAo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E7znmERwww.VcIry8T.me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Gq1IhIrgnju98paczTLv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qU_BOnbgylSWYPHlK7Nc5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FF8AfVyHQEXjBrZ4I3Y0R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pe2zsV2ju6okvsGdmg_q0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SG6mo4oAdUjuvLzRTV2.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c0cSiZOkE_zRAt5.ZNkc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IcXVvfNNOWsgTRX4wZyEI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MA Theme">
  <a:themeElements>
    <a:clrScheme name="Moody's Theme 4.0">
      <a:dk1>
        <a:srgbClr val="0028A0"/>
      </a:dk1>
      <a:lt1>
        <a:sysClr val="window" lastClr="FFFFFF"/>
      </a:lt1>
      <a:dk2>
        <a:srgbClr val="009FDF"/>
      </a:dk2>
      <a:lt2>
        <a:srgbClr val="000000"/>
      </a:lt2>
      <a:accent1>
        <a:srgbClr val="009775"/>
      </a:accent1>
      <a:accent2>
        <a:srgbClr val="41B6E6"/>
      </a:accent2>
      <a:accent3>
        <a:srgbClr val="0028A0"/>
      </a:accent3>
      <a:accent4>
        <a:srgbClr val="78BE20"/>
      </a:accent4>
      <a:accent5>
        <a:srgbClr val="75787B"/>
      </a:accent5>
      <a:accent6>
        <a:srgbClr val="002E5D"/>
      </a:accent6>
      <a:hlink>
        <a:srgbClr val="009FDF"/>
      </a:hlink>
      <a:folHlink>
        <a:srgbClr val="009FD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12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Moody’s Grid 16:9 - 15971">
  <a:themeElements>
    <a:clrScheme name="Custom 1">
      <a:dk1>
        <a:srgbClr val="000000"/>
      </a:dk1>
      <a:lt1>
        <a:sysClr val="window" lastClr="FFFFFF"/>
      </a:lt1>
      <a:dk2>
        <a:srgbClr val="0028A0"/>
      </a:dk2>
      <a:lt2>
        <a:srgbClr val="F2F2F2"/>
      </a:lt2>
      <a:accent1>
        <a:srgbClr val="001450"/>
      </a:accent1>
      <a:accent2>
        <a:srgbClr val="2D62FF"/>
      </a:accent2>
      <a:accent3>
        <a:srgbClr val="FFC000"/>
      </a:accent3>
      <a:accent4>
        <a:srgbClr val="009FDF"/>
      </a:accent4>
      <a:accent5>
        <a:srgbClr val="75787B"/>
      </a:accent5>
      <a:accent6>
        <a:srgbClr val="009775"/>
      </a:accent6>
      <a:hlink>
        <a:srgbClr val="78BE20"/>
      </a:hlink>
      <a:folHlink>
        <a:srgbClr val="78BE20"/>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6_MA Theme">
  <a:themeElements>
    <a:clrScheme name="Moody's Theme 4.0">
      <a:dk1>
        <a:srgbClr val="0028A0"/>
      </a:dk1>
      <a:lt1>
        <a:sysClr val="window" lastClr="FFFFFF"/>
      </a:lt1>
      <a:dk2>
        <a:srgbClr val="009FDF"/>
      </a:dk2>
      <a:lt2>
        <a:srgbClr val="000000"/>
      </a:lt2>
      <a:accent1>
        <a:srgbClr val="009775"/>
      </a:accent1>
      <a:accent2>
        <a:srgbClr val="41B6E6"/>
      </a:accent2>
      <a:accent3>
        <a:srgbClr val="0028A0"/>
      </a:accent3>
      <a:accent4>
        <a:srgbClr val="78BE20"/>
      </a:accent4>
      <a:accent5>
        <a:srgbClr val="75787B"/>
      </a:accent5>
      <a:accent6>
        <a:srgbClr val="002E5D"/>
      </a:accent6>
      <a:hlink>
        <a:srgbClr val="009FDF"/>
      </a:hlink>
      <a:folHlink>
        <a:srgbClr val="009FD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MA Theme">
  <a:themeElements>
    <a:clrScheme name="Moody's Theme 4.0">
      <a:dk1>
        <a:srgbClr val="0028A0"/>
      </a:dk1>
      <a:lt1>
        <a:sysClr val="window" lastClr="FFFFFF"/>
      </a:lt1>
      <a:dk2>
        <a:srgbClr val="009FDF"/>
      </a:dk2>
      <a:lt2>
        <a:srgbClr val="000000"/>
      </a:lt2>
      <a:accent1>
        <a:srgbClr val="009775"/>
      </a:accent1>
      <a:accent2>
        <a:srgbClr val="41B6E6"/>
      </a:accent2>
      <a:accent3>
        <a:srgbClr val="0028A0"/>
      </a:accent3>
      <a:accent4>
        <a:srgbClr val="78BE20"/>
      </a:accent4>
      <a:accent5>
        <a:srgbClr val="75787B"/>
      </a:accent5>
      <a:accent6>
        <a:srgbClr val="002E5D"/>
      </a:accent6>
      <a:hlink>
        <a:srgbClr val="009FDF"/>
      </a:hlink>
      <a:folHlink>
        <a:srgbClr val="009FD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12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MA Theme">
  <a:themeElements>
    <a:clrScheme name="Moody's Theme 4.0">
      <a:dk1>
        <a:srgbClr val="0028A0"/>
      </a:dk1>
      <a:lt1>
        <a:sysClr val="window" lastClr="FFFFFF"/>
      </a:lt1>
      <a:dk2>
        <a:srgbClr val="009FDF"/>
      </a:dk2>
      <a:lt2>
        <a:srgbClr val="000000"/>
      </a:lt2>
      <a:accent1>
        <a:srgbClr val="009775"/>
      </a:accent1>
      <a:accent2>
        <a:srgbClr val="41B6E6"/>
      </a:accent2>
      <a:accent3>
        <a:srgbClr val="0028A0"/>
      </a:accent3>
      <a:accent4>
        <a:srgbClr val="78BE20"/>
      </a:accent4>
      <a:accent5>
        <a:srgbClr val="75787B"/>
      </a:accent5>
      <a:accent6>
        <a:srgbClr val="002E5D"/>
      </a:accent6>
      <a:hlink>
        <a:srgbClr val="009FDF"/>
      </a:hlink>
      <a:folHlink>
        <a:srgbClr val="009FD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12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1_MA Theme">
  <a:themeElements>
    <a:clrScheme name="Moody's Theme 4.0">
      <a:dk1>
        <a:srgbClr val="0028A0"/>
      </a:dk1>
      <a:lt1>
        <a:sysClr val="window" lastClr="FFFFFF"/>
      </a:lt1>
      <a:dk2>
        <a:srgbClr val="009FDF"/>
      </a:dk2>
      <a:lt2>
        <a:srgbClr val="000000"/>
      </a:lt2>
      <a:accent1>
        <a:srgbClr val="009775"/>
      </a:accent1>
      <a:accent2>
        <a:srgbClr val="41B6E6"/>
      </a:accent2>
      <a:accent3>
        <a:srgbClr val="0028A0"/>
      </a:accent3>
      <a:accent4>
        <a:srgbClr val="78BE20"/>
      </a:accent4>
      <a:accent5>
        <a:srgbClr val="75787B"/>
      </a:accent5>
      <a:accent6>
        <a:srgbClr val="002E5D"/>
      </a:accent6>
      <a:hlink>
        <a:srgbClr val="009FDF"/>
      </a:hlink>
      <a:folHlink>
        <a:srgbClr val="009FD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12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2_MA Theme">
  <a:themeElements>
    <a:clrScheme name="Moody's Theme 4.0">
      <a:dk1>
        <a:srgbClr val="0028A0"/>
      </a:dk1>
      <a:lt1>
        <a:sysClr val="window" lastClr="FFFFFF"/>
      </a:lt1>
      <a:dk2>
        <a:srgbClr val="009FDF"/>
      </a:dk2>
      <a:lt2>
        <a:srgbClr val="000000"/>
      </a:lt2>
      <a:accent1>
        <a:srgbClr val="009775"/>
      </a:accent1>
      <a:accent2>
        <a:srgbClr val="41B6E6"/>
      </a:accent2>
      <a:accent3>
        <a:srgbClr val="0028A0"/>
      </a:accent3>
      <a:accent4>
        <a:srgbClr val="78BE20"/>
      </a:accent4>
      <a:accent5>
        <a:srgbClr val="75787B"/>
      </a:accent5>
      <a:accent6>
        <a:srgbClr val="002E5D"/>
      </a:accent6>
      <a:hlink>
        <a:srgbClr val="009FDF"/>
      </a:hlink>
      <a:folHlink>
        <a:srgbClr val="009FD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Aft>
            <a:spcPts val="12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0bca1f7-0b72-45e5-acae-5fdd168ef287">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45DD18DAC09547A944F74293AC1F3C" ma:contentTypeVersion="4" ma:contentTypeDescription="Create a new document." ma:contentTypeScope="" ma:versionID="635ad68ac0f659fc3e4d8a99b24e26ff">
  <xsd:schema xmlns:xsd="http://www.w3.org/2001/XMLSchema" xmlns:xs="http://www.w3.org/2001/XMLSchema" xmlns:p="http://schemas.microsoft.com/office/2006/metadata/properties" xmlns:ns2="37675458-ebb1-4505-8c05-9aac0e98d7c4" xmlns:ns3="a0bca1f7-0b72-45e5-acae-5fdd168ef287" targetNamespace="http://schemas.microsoft.com/office/2006/metadata/properties" ma:root="true" ma:fieldsID="06e5f849dbce6c6166b4f2966f4df538" ns2:_="" ns3:_="">
    <xsd:import namespace="37675458-ebb1-4505-8c05-9aac0e98d7c4"/>
    <xsd:import namespace="a0bca1f7-0b72-45e5-acae-5fdd168ef28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675458-ebb1-4505-8c05-9aac0e98d7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bca1f7-0b72-45e5-acae-5fdd168ef2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7C77D1-2557-4B8B-BAD4-65D429AE7BF5}">
  <ds:schemaRefs>
    <ds:schemaRef ds:uri="37675458-ebb1-4505-8c05-9aac0e98d7c4"/>
    <ds:schemaRef ds:uri="a0bca1f7-0b72-45e5-acae-5fdd168ef2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B862B4-C0DE-4BC9-8BE9-3DD912EA89BE}">
  <ds:schemaRefs>
    <ds:schemaRef ds:uri="37675458-ebb1-4505-8c05-9aac0e98d7c4"/>
    <ds:schemaRef ds:uri="a0bca1f7-0b72-45e5-acae-5fdd168ef2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8248CC-EC5A-4128-8182-95DD09EB4E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TotalTime>
  <Words>387</Words>
  <Application>Microsoft Office PowerPoint</Application>
  <PresentationFormat>Widescreen</PresentationFormat>
  <Paragraphs>133</Paragraphs>
  <Slides>16</Slides>
  <Notes>16</Notes>
  <HiddenSlides>0</HiddenSlides>
  <MMClips>0</MMClips>
  <ScaleCrop>false</ScaleCrop>
  <HeadingPairs>
    <vt:vector size="8" baseType="variant">
      <vt:variant>
        <vt:lpstr>Fonts Used</vt:lpstr>
      </vt:variant>
      <vt:variant>
        <vt:i4>6</vt:i4>
      </vt:variant>
      <vt:variant>
        <vt:lpstr>Theme</vt:lpstr>
      </vt:variant>
      <vt:variant>
        <vt:i4>7</vt:i4>
      </vt:variant>
      <vt:variant>
        <vt:lpstr>Embedded OLE Servers</vt:lpstr>
      </vt:variant>
      <vt:variant>
        <vt:i4>1</vt:i4>
      </vt:variant>
      <vt:variant>
        <vt:lpstr>Slide Titles</vt:lpstr>
      </vt:variant>
      <vt:variant>
        <vt:i4>16</vt:i4>
      </vt:variant>
    </vt:vector>
  </HeadingPairs>
  <TitlesOfParts>
    <vt:vector size="30" baseType="lpstr">
      <vt:lpstr>Arial</vt:lpstr>
      <vt:lpstr>Bliss Light</vt:lpstr>
      <vt:lpstr>Bliss Pro ExtraLight</vt:lpstr>
      <vt:lpstr>Calibri</vt:lpstr>
      <vt:lpstr>Trebuchet MS</vt:lpstr>
      <vt:lpstr>Wingdings</vt:lpstr>
      <vt:lpstr>1_MA Theme</vt:lpstr>
      <vt:lpstr>6_Moody’s Grid 16:9 - 15971</vt:lpstr>
      <vt:lpstr>6_MA Theme</vt:lpstr>
      <vt:lpstr>7_MA Theme</vt:lpstr>
      <vt:lpstr>9_MA Theme</vt:lpstr>
      <vt:lpstr>11_MA Theme</vt:lpstr>
      <vt:lpstr>12_MA Theme</vt:lpstr>
      <vt:lpstr>think-cell Slide</vt:lpstr>
      <vt:lpstr>PowerPoint Presentation</vt:lpstr>
      <vt:lpstr>What’s Cool &amp; Upcoming!</vt:lpstr>
      <vt:lpstr>1</vt:lpstr>
      <vt:lpstr>Modernization Project</vt:lpstr>
      <vt:lpstr>The Road Ahead</vt:lpstr>
      <vt:lpstr>CONNECTIVITY </vt:lpstr>
      <vt:lpstr>DIGITIZATION</vt:lpstr>
      <vt:lpstr>DIGITIZATION</vt:lpstr>
      <vt:lpstr>AUTOMATION</vt:lpstr>
      <vt:lpstr>REPORTING</vt:lpstr>
      <vt:lpstr>Modernization Journey</vt:lpstr>
      <vt:lpstr>2</vt:lpstr>
      <vt:lpstr>Moody’s Ag Experience</vt:lpstr>
      <vt:lpstr>PowerPoint Presentation</vt:lpstr>
      <vt:lpstr>PowerPoint Presentation</vt:lpstr>
      <vt:lpstr>PowerPoint Presentation</vt:lpstr>
    </vt:vector>
  </TitlesOfParts>
  <Company>Moody's Analytics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Ikotun, Yomi</dc:creator>
  <cp:lastModifiedBy>Herink, Ben - FPAC-FSA, NE</cp:lastModifiedBy>
  <cp:revision>4</cp:revision>
  <dcterms:created xsi:type="dcterms:W3CDTF">2017-05-05T22:05:27Z</dcterms:created>
  <dcterms:modified xsi:type="dcterms:W3CDTF">2023-06-26T15:14:36Z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0x0101001E45DD18DAC09547A944F74293AC1F3C</vt:lpwstr>
  </property>
  <property fmtid="{D5CDD505-2E9C-101B-9397-08002B2CF9AE}" pid="3" name="Order">
    <vt:lpwstr>4995700.00000000</vt:lpwstr>
  </property>
  <property fmtid="{D5CDD505-2E9C-101B-9397-08002B2CF9AE}" pid="4" name="_ColorHex">
    <vt:lpwstr/>
  </property>
  <property fmtid="{D5CDD505-2E9C-101B-9397-08002B2CF9AE}" pid="5" name="_Emoji">
    <vt:lpwstr/>
  </property>
  <property fmtid="{D5CDD505-2E9C-101B-9397-08002B2CF9AE}" pid="6" name="ComplianceAssetId">
    <vt:lpwstr/>
  </property>
  <property fmtid="{D5CDD505-2E9C-101B-9397-08002B2CF9AE}" pid="7" name="_ColorTag">
    <vt:lpwstr/>
  </property>
  <property fmtid="{D5CDD505-2E9C-101B-9397-08002B2CF9AE}" pid="8" name="_ExtendedDescription">
    <vt:lpwstr/>
  </property>
  <property fmtid="{D5CDD505-2E9C-101B-9397-08002B2CF9AE}" pid="9" name="TriggerFlowInfo">
    <vt:lpwstr/>
  </property>
</Properties>
</file>