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1" r:id="rId2"/>
  </p:sldMasterIdLst>
  <p:notesMasterIdLst>
    <p:notesMasterId r:id="rId16"/>
  </p:notesMasterIdLst>
  <p:sldIdLst>
    <p:sldId id="274" r:id="rId3"/>
    <p:sldId id="294" r:id="rId4"/>
    <p:sldId id="257" r:id="rId5"/>
    <p:sldId id="291" r:id="rId6"/>
    <p:sldId id="288" r:id="rId7"/>
    <p:sldId id="289" r:id="rId8"/>
    <p:sldId id="296" r:id="rId9"/>
    <p:sldId id="322" r:id="rId10"/>
    <p:sldId id="323" r:id="rId11"/>
    <p:sldId id="324" r:id="rId12"/>
    <p:sldId id="325" r:id="rId13"/>
    <p:sldId id="326" r:id="rId14"/>
    <p:sldId id="287"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5742"/>
    <a:srgbClr val="16254C"/>
    <a:srgbClr val="C88B2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589F8F-02FF-4706-A3FB-5D7EBE235943}" v="205" dt="2023-02-01T16:34:44.8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25"/>
    <p:restoredTop sz="91069" autoAdjust="0"/>
  </p:normalViewPr>
  <p:slideViewPr>
    <p:cSldViewPr snapToGrid="0" snapToObjects="1" showGuides="1">
      <p:cViewPr varScale="1">
        <p:scale>
          <a:sx n="52" d="100"/>
          <a:sy n="52" d="100"/>
        </p:scale>
        <p:origin x="636" y="78"/>
      </p:cViewPr>
      <p:guideLst>
        <p:guide orient="horz" pos="2160"/>
        <p:guide pos="3840"/>
      </p:guideLst>
    </p:cSldViewPr>
  </p:slideViewPr>
  <p:outlineViewPr>
    <p:cViewPr>
      <p:scale>
        <a:sx n="33" d="100"/>
        <a:sy n="33" d="100"/>
      </p:scale>
      <p:origin x="0" y="-3040"/>
    </p:cViewPr>
  </p:outlin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21"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0F8FF0-80EA-8D46-ADCE-C172378CB1FD}" type="datetimeFigureOut">
              <a:rPr lang="en-US" smtClean="0"/>
              <a:t>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EA0FA1-ADE9-0647-BE3D-7CA3179F4500}" type="slidenum">
              <a:rPr lang="en-US" smtClean="0"/>
              <a:t>‹#›</a:t>
            </a:fld>
            <a:endParaRPr lang="en-US"/>
          </a:p>
        </p:txBody>
      </p:sp>
    </p:spTree>
    <p:extLst>
      <p:ext uri="{BB962C8B-B14F-4D97-AF65-F5344CB8AC3E}">
        <p14:creationId xmlns:p14="http://schemas.microsoft.com/office/powerpoint/2010/main" val="2279229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EA0FA1-ADE9-0647-BE3D-7CA3179F4500}" type="slidenum">
              <a:rPr lang="en-US" smtClean="0"/>
              <a:t>1</a:t>
            </a:fld>
            <a:endParaRPr lang="en-US"/>
          </a:p>
        </p:txBody>
      </p:sp>
    </p:spTree>
    <p:extLst>
      <p:ext uri="{BB962C8B-B14F-4D97-AF65-F5344CB8AC3E}">
        <p14:creationId xmlns:p14="http://schemas.microsoft.com/office/powerpoint/2010/main" val="2770425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EA0FA1-ADE9-0647-BE3D-7CA3179F4500}" type="slidenum">
              <a:rPr lang="en-US" smtClean="0"/>
              <a:t>2</a:t>
            </a:fld>
            <a:endParaRPr lang="en-US"/>
          </a:p>
        </p:txBody>
      </p:sp>
    </p:spTree>
    <p:extLst>
      <p:ext uri="{BB962C8B-B14F-4D97-AF65-F5344CB8AC3E}">
        <p14:creationId xmlns:p14="http://schemas.microsoft.com/office/powerpoint/2010/main" val="4132375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EA0FA1-ADE9-0647-BE3D-7CA3179F4500}" type="slidenum">
              <a:rPr lang="en-US" smtClean="0"/>
              <a:t>3</a:t>
            </a:fld>
            <a:endParaRPr lang="en-US"/>
          </a:p>
        </p:txBody>
      </p:sp>
    </p:spTree>
    <p:extLst>
      <p:ext uri="{BB962C8B-B14F-4D97-AF65-F5344CB8AC3E}">
        <p14:creationId xmlns:p14="http://schemas.microsoft.com/office/powerpoint/2010/main" val="1300475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EA0FA1-ADE9-0647-BE3D-7CA3179F4500}" type="slidenum">
              <a:rPr lang="en-US" smtClean="0"/>
              <a:t>4</a:t>
            </a:fld>
            <a:endParaRPr lang="en-US"/>
          </a:p>
        </p:txBody>
      </p:sp>
    </p:spTree>
    <p:extLst>
      <p:ext uri="{BB962C8B-B14F-4D97-AF65-F5344CB8AC3E}">
        <p14:creationId xmlns:p14="http://schemas.microsoft.com/office/powerpoint/2010/main" val="8754544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EA0FA1-ADE9-0647-BE3D-7CA3179F4500}" type="slidenum">
              <a:rPr lang="en-US" smtClean="0"/>
              <a:t>5</a:t>
            </a:fld>
            <a:endParaRPr lang="en-US"/>
          </a:p>
        </p:txBody>
      </p:sp>
    </p:spTree>
    <p:extLst>
      <p:ext uri="{BB962C8B-B14F-4D97-AF65-F5344CB8AC3E}">
        <p14:creationId xmlns:p14="http://schemas.microsoft.com/office/powerpoint/2010/main" val="3814678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1EEA0FA1-ADE9-0647-BE3D-7CA3179F4500}" type="slidenum">
              <a:rPr lang="en-US" smtClean="0"/>
              <a:t>6</a:t>
            </a:fld>
            <a:endParaRPr lang="en-US"/>
          </a:p>
        </p:txBody>
      </p:sp>
    </p:spTree>
    <p:extLst>
      <p:ext uri="{BB962C8B-B14F-4D97-AF65-F5344CB8AC3E}">
        <p14:creationId xmlns:p14="http://schemas.microsoft.com/office/powerpoint/2010/main" val="36773730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EA0FA1-ADE9-0647-BE3D-7CA3179F4500}" type="slidenum">
              <a:rPr lang="en-US" smtClean="0"/>
              <a:t>7</a:t>
            </a:fld>
            <a:endParaRPr lang="en-US"/>
          </a:p>
        </p:txBody>
      </p:sp>
    </p:spTree>
    <p:extLst>
      <p:ext uri="{BB962C8B-B14F-4D97-AF65-F5344CB8AC3E}">
        <p14:creationId xmlns:p14="http://schemas.microsoft.com/office/powerpoint/2010/main" val="2826255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EA0FA1-ADE9-0647-BE3D-7CA3179F4500}" type="slidenum">
              <a:rPr lang="en-US" smtClean="0"/>
              <a:t>10</a:t>
            </a:fld>
            <a:endParaRPr lang="en-US"/>
          </a:p>
        </p:txBody>
      </p:sp>
    </p:spTree>
    <p:extLst>
      <p:ext uri="{BB962C8B-B14F-4D97-AF65-F5344CB8AC3E}">
        <p14:creationId xmlns:p14="http://schemas.microsoft.com/office/powerpoint/2010/main" val="2441206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82AF25-4275-3F46-B8CA-C6A24024FF71}"/>
              </a:ext>
            </a:extLst>
          </p:cNvPr>
          <p:cNvPicPr>
            <a:picLocks noChangeAspect="1"/>
          </p:cNvPicPr>
          <p:nvPr userDrawn="1"/>
        </p:nvPicPr>
        <p:blipFill rotWithShape="1">
          <a:blip r:embed="rId2"/>
          <a:srcRect t="18835" b="26751"/>
          <a:stretch/>
        </p:blipFill>
        <p:spPr>
          <a:xfrm>
            <a:off x="0" y="0"/>
            <a:ext cx="12192000" cy="4470399"/>
          </a:xfrm>
          <a:prstGeom prst="rect">
            <a:avLst/>
          </a:prstGeom>
        </p:spPr>
      </p:pic>
      <p:sp>
        <p:nvSpPr>
          <p:cNvPr id="9" name="Rectangle 8">
            <a:extLst>
              <a:ext uri="{FF2B5EF4-FFF2-40B4-BE49-F238E27FC236}">
                <a16:creationId xmlns:a16="http://schemas.microsoft.com/office/drawing/2014/main" id="{B7C262B9-3D32-A345-B686-B5938C2D1491}"/>
              </a:ext>
            </a:extLst>
          </p:cNvPr>
          <p:cNvSpPr/>
          <p:nvPr userDrawn="1"/>
        </p:nvSpPr>
        <p:spPr>
          <a:xfrm>
            <a:off x="0" y="4470401"/>
            <a:ext cx="12192000" cy="23876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E65B86DE-25F1-DF42-B209-0019C35EC696}"/>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23928" t="2520" b="13551"/>
          <a:stretch/>
        </p:blipFill>
        <p:spPr>
          <a:xfrm>
            <a:off x="-14459" y="4470400"/>
            <a:ext cx="6082750" cy="2387600"/>
          </a:xfrm>
          <a:prstGeom prst="rect">
            <a:avLst/>
          </a:prstGeom>
        </p:spPr>
      </p:pic>
      <p:sp>
        <p:nvSpPr>
          <p:cNvPr id="10" name="Title 1">
            <a:extLst>
              <a:ext uri="{FF2B5EF4-FFF2-40B4-BE49-F238E27FC236}">
                <a16:creationId xmlns:a16="http://schemas.microsoft.com/office/drawing/2014/main" id="{E32D002B-C9C4-9A4B-9D0D-2936FB142FFD}"/>
              </a:ext>
            </a:extLst>
          </p:cNvPr>
          <p:cNvSpPr>
            <a:spLocks noGrp="1"/>
          </p:cNvSpPr>
          <p:nvPr>
            <p:ph type="ctrTitle"/>
          </p:nvPr>
        </p:nvSpPr>
        <p:spPr>
          <a:xfrm>
            <a:off x="4880238" y="4831424"/>
            <a:ext cx="6841861" cy="867123"/>
          </a:xfrm>
          <a:prstGeom prst="rect">
            <a:avLst/>
          </a:prstGeom>
        </p:spPr>
        <p:txBody>
          <a:bodyPr anchor="t">
            <a:noAutofit/>
          </a:bodyPr>
          <a:lstStyle>
            <a:lvl1pPr algn="l">
              <a:defRPr sz="3600">
                <a:solidFill>
                  <a:schemeClr val="bg1"/>
                </a:solidFill>
              </a:defRPr>
            </a:lvl1pPr>
          </a:lstStyle>
          <a:p>
            <a:r>
              <a:rPr lang="en-US" dirty="0"/>
              <a:t>Click to edit Master title style</a:t>
            </a:r>
          </a:p>
        </p:txBody>
      </p:sp>
      <p:sp>
        <p:nvSpPr>
          <p:cNvPr id="12" name="Subtitle 2">
            <a:extLst>
              <a:ext uri="{FF2B5EF4-FFF2-40B4-BE49-F238E27FC236}">
                <a16:creationId xmlns:a16="http://schemas.microsoft.com/office/drawing/2014/main" id="{B73E9337-8CBC-884D-9720-2A957246F060}"/>
              </a:ext>
            </a:extLst>
          </p:cNvPr>
          <p:cNvSpPr>
            <a:spLocks noGrp="1"/>
          </p:cNvSpPr>
          <p:nvPr>
            <p:ph type="subTitle" idx="1"/>
          </p:nvPr>
        </p:nvSpPr>
        <p:spPr>
          <a:xfrm>
            <a:off x="4880238" y="5486140"/>
            <a:ext cx="6841861" cy="503500"/>
          </a:xfrm>
          <a:prstGeom prst="rect">
            <a:avLst/>
          </a:prstGeom>
        </p:spPr>
        <p:txBody>
          <a:bodyPr anchor="t">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a:extLst>
              <a:ext uri="{FF2B5EF4-FFF2-40B4-BE49-F238E27FC236}">
                <a16:creationId xmlns:a16="http://schemas.microsoft.com/office/drawing/2014/main" id="{7CC61C73-7279-2A42-9FB0-5B1760CE3ED7}"/>
              </a:ext>
            </a:extLst>
          </p:cNvPr>
          <p:cNvPicPr>
            <a:picLocks noChangeAspect="1"/>
          </p:cNvPicPr>
          <p:nvPr userDrawn="1"/>
        </p:nvPicPr>
        <p:blipFill>
          <a:blip r:embed="rId4"/>
          <a:stretch>
            <a:fillRect/>
          </a:stretch>
        </p:blipFill>
        <p:spPr>
          <a:xfrm>
            <a:off x="462555" y="6108278"/>
            <a:ext cx="2317715" cy="360533"/>
          </a:xfrm>
          <a:prstGeom prst="rect">
            <a:avLst/>
          </a:prstGeom>
        </p:spPr>
      </p:pic>
    </p:spTree>
    <p:extLst>
      <p:ext uri="{BB962C8B-B14F-4D97-AF65-F5344CB8AC3E}">
        <p14:creationId xmlns:p14="http://schemas.microsoft.com/office/powerpoint/2010/main" val="3514022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FE5335-C778-F54C-886C-3FC737951083}"/>
              </a:ext>
            </a:extLst>
          </p:cNvPr>
          <p:cNvSpPr/>
          <p:nvPr userDrawn="1"/>
        </p:nvSpPr>
        <p:spPr>
          <a:xfrm>
            <a:off x="0" y="0"/>
            <a:ext cx="12192000" cy="6858000"/>
          </a:xfrm>
          <a:prstGeom prst="rect">
            <a:avLst/>
          </a:prstGeom>
          <a:solidFill>
            <a:srgbClr val="245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3" name="Picture 12">
            <a:extLst>
              <a:ext uri="{FF2B5EF4-FFF2-40B4-BE49-F238E27FC236}">
                <a16:creationId xmlns:a16="http://schemas.microsoft.com/office/drawing/2014/main" id="{6DEBADF0-A79A-8F42-B5DB-406D8EFF208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105400" y="3180576"/>
            <a:ext cx="7086600" cy="3683000"/>
          </a:xfrm>
          <a:prstGeom prst="rect">
            <a:avLst/>
          </a:prstGeom>
        </p:spPr>
      </p:pic>
      <p:sp>
        <p:nvSpPr>
          <p:cNvPr id="2" name="Title 1">
            <a:extLst>
              <a:ext uri="{FF2B5EF4-FFF2-40B4-BE49-F238E27FC236}">
                <a16:creationId xmlns:a16="http://schemas.microsoft.com/office/drawing/2014/main" id="{BB29498A-9AA1-6246-828C-D8B12C2AA9D0}"/>
              </a:ext>
            </a:extLst>
          </p:cNvPr>
          <p:cNvSpPr>
            <a:spLocks noGrp="1"/>
          </p:cNvSpPr>
          <p:nvPr>
            <p:ph type="title"/>
          </p:nvPr>
        </p:nvSpPr>
        <p:spPr>
          <a:xfrm>
            <a:off x="831850" y="1709738"/>
            <a:ext cx="10515600" cy="2852737"/>
          </a:xfrm>
          <a:prstGeom prst="rect">
            <a:avLst/>
          </a:prstGeom>
        </p:spPr>
        <p:txBody>
          <a:bodyPr anchor="b">
            <a:normAutofit/>
          </a:bodyPr>
          <a:lstStyle>
            <a:lvl1pPr>
              <a:defRPr sz="36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F009A2B2-7B92-924A-8FD4-9F80063469DD}"/>
              </a:ext>
            </a:extLst>
          </p:cNvPr>
          <p:cNvSpPr>
            <a:spLocks noGrp="1"/>
          </p:cNvSpPr>
          <p:nvPr>
            <p:ph type="body" idx="1"/>
          </p:nvPr>
        </p:nvSpPr>
        <p:spPr>
          <a:xfrm>
            <a:off x="831850" y="4589463"/>
            <a:ext cx="10515600" cy="1500187"/>
          </a:xfrm>
          <a:prstGeom prst="rect">
            <a:avLst/>
          </a:prstGeom>
        </p:spPr>
        <p:txBody>
          <a:bodyPr>
            <a:normAutofit/>
          </a:bodyPr>
          <a:lstStyle>
            <a:lvl1pPr marL="0" indent="0">
              <a:buNone/>
              <a:defRPr sz="17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Slide Number Placeholder 5">
            <a:extLst>
              <a:ext uri="{FF2B5EF4-FFF2-40B4-BE49-F238E27FC236}">
                <a16:creationId xmlns:a16="http://schemas.microsoft.com/office/drawing/2014/main" id="{8FEDB7A7-5E42-5F40-AE06-E30E81961AF5}"/>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262BAFDC-492D-CB4D-B02A-4A44B4604C8A}" type="slidenum">
              <a:rPr lang="en-US" smtClean="0"/>
              <a:pPr/>
              <a:t>‹#›</a:t>
            </a:fld>
            <a:endParaRPr lang="en-US" dirty="0"/>
          </a:p>
        </p:txBody>
      </p:sp>
    </p:spTree>
    <p:extLst>
      <p:ext uri="{BB962C8B-B14F-4D97-AF65-F5344CB8AC3E}">
        <p14:creationId xmlns:p14="http://schemas.microsoft.com/office/powerpoint/2010/main" val="1399293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97933D3-0A5E-2141-AFD9-9BEF932B3AB7}"/>
              </a:ext>
            </a:extLst>
          </p:cNvPr>
          <p:cNvSpPr/>
          <p:nvPr userDrawn="1"/>
        </p:nvSpPr>
        <p:spPr>
          <a:xfrm>
            <a:off x="0" y="1"/>
            <a:ext cx="12192000" cy="176934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091E0A-35E3-8047-B62E-E7DB7B1319E2}"/>
              </a:ext>
            </a:extLst>
          </p:cNvPr>
          <p:cNvSpPr>
            <a:spLocks noGrp="1"/>
          </p:cNvSpPr>
          <p:nvPr>
            <p:ph type="title"/>
          </p:nvPr>
        </p:nvSpPr>
        <p:spPr>
          <a:xfrm>
            <a:off x="838200" y="424695"/>
            <a:ext cx="10515600" cy="1325563"/>
          </a:xfrm>
          <a:prstGeom prst="rect">
            <a:avLst/>
          </a:prstGeom>
        </p:spPr>
        <p:txBody>
          <a:bodyPr>
            <a:normAutofit/>
          </a:bodyPr>
          <a:lstStyle>
            <a:lvl1pPr>
              <a:defRPr sz="28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5CB8C75-089E-284F-BF0C-EB78761405BD}"/>
              </a:ext>
            </a:extLst>
          </p:cNvPr>
          <p:cNvSpPr>
            <a:spLocks noGrp="1"/>
          </p:cNvSpPr>
          <p:nvPr>
            <p:ph idx="1"/>
          </p:nvPr>
        </p:nvSpPr>
        <p:spPr>
          <a:xfrm>
            <a:off x="838200" y="1979543"/>
            <a:ext cx="10515600" cy="474193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F941CA1-C3B8-0745-8AFD-4A7A6D44D2B1}"/>
              </a:ext>
            </a:extLst>
          </p:cNvPr>
          <p:cNvSpPr>
            <a:spLocks noGrp="1"/>
          </p:cNvSpPr>
          <p:nvPr>
            <p:ph type="sldNum" sz="quarter" idx="12"/>
          </p:nvPr>
        </p:nvSpPr>
        <p:spPr>
          <a:xfrm>
            <a:off x="8610600" y="6356350"/>
            <a:ext cx="2743200" cy="365125"/>
          </a:xfrm>
          <a:prstGeom prst="rect">
            <a:avLst/>
          </a:prstGeom>
        </p:spPr>
        <p:txBody>
          <a:bodyPr/>
          <a:lstStyle/>
          <a:p>
            <a:fld id="{262BAFDC-492D-CB4D-B02A-4A44B4604C8A}" type="slidenum">
              <a:rPr lang="en-US" smtClean="0"/>
              <a:t>‹#›</a:t>
            </a:fld>
            <a:endParaRPr lang="en-US"/>
          </a:p>
        </p:txBody>
      </p:sp>
      <p:pic>
        <p:nvPicPr>
          <p:cNvPr id="12" name="Picture 11">
            <a:extLst>
              <a:ext uri="{FF2B5EF4-FFF2-40B4-BE49-F238E27FC236}">
                <a16:creationId xmlns:a16="http://schemas.microsoft.com/office/drawing/2014/main" id="{72A89C11-0AE8-C940-98FB-4215A5296D2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105400" y="3180576"/>
            <a:ext cx="7086600" cy="3683000"/>
          </a:xfrm>
          <a:prstGeom prst="rect">
            <a:avLst/>
          </a:prstGeom>
        </p:spPr>
      </p:pic>
    </p:spTree>
    <p:extLst>
      <p:ext uri="{BB962C8B-B14F-4D97-AF65-F5344CB8AC3E}">
        <p14:creationId xmlns:p14="http://schemas.microsoft.com/office/powerpoint/2010/main" val="34798888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Title and Content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D81328C-02E3-4E4F-A237-16A4D8A45B9C}"/>
              </a:ext>
            </a:extLst>
          </p:cNvPr>
          <p:cNvSpPr/>
          <p:nvPr userDrawn="1"/>
        </p:nvSpPr>
        <p:spPr>
          <a:xfrm>
            <a:off x="0" y="0"/>
            <a:ext cx="12192000" cy="1769340"/>
          </a:xfrm>
          <a:prstGeom prst="rect">
            <a:avLst/>
          </a:prstGeom>
          <a:solidFill>
            <a:srgbClr val="245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 name="Title 1">
            <a:extLst>
              <a:ext uri="{FF2B5EF4-FFF2-40B4-BE49-F238E27FC236}">
                <a16:creationId xmlns:a16="http://schemas.microsoft.com/office/drawing/2014/main" id="{D3091E0A-35E3-8047-B62E-E7DB7B1319E2}"/>
              </a:ext>
            </a:extLst>
          </p:cNvPr>
          <p:cNvSpPr>
            <a:spLocks noGrp="1"/>
          </p:cNvSpPr>
          <p:nvPr>
            <p:ph type="title"/>
          </p:nvPr>
        </p:nvSpPr>
        <p:spPr>
          <a:xfrm>
            <a:off x="838200" y="424695"/>
            <a:ext cx="10515600" cy="1325563"/>
          </a:xfrm>
          <a:prstGeom prst="rect">
            <a:avLst/>
          </a:prstGeom>
        </p:spPr>
        <p:txBody>
          <a:bodyPr>
            <a:normAutofit/>
          </a:bodyPr>
          <a:lstStyle>
            <a:lvl1pPr>
              <a:defRPr sz="28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5CB8C75-089E-284F-BF0C-EB78761405BD}"/>
              </a:ext>
            </a:extLst>
          </p:cNvPr>
          <p:cNvSpPr>
            <a:spLocks noGrp="1"/>
          </p:cNvSpPr>
          <p:nvPr>
            <p:ph idx="1"/>
          </p:nvPr>
        </p:nvSpPr>
        <p:spPr>
          <a:xfrm>
            <a:off x="838200" y="1979543"/>
            <a:ext cx="10515600" cy="474193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F941CA1-C3B8-0745-8AFD-4A7A6D44D2B1}"/>
              </a:ext>
            </a:extLst>
          </p:cNvPr>
          <p:cNvSpPr>
            <a:spLocks noGrp="1"/>
          </p:cNvSpPr>
          <p:nvPr>
            <p:ph type="sldNum" sz="quarter" idx="12"/>
          </p:nvPr>
        </p:nvSpPr>
        <p:spPr>
          <a:xfrm>
            <a:off x="8610600" y="6356350"/>
            <a:ext cx="2743200" cy="365125"/>
          </a:xfrm>
          <a:prstGeom prst="rect">
            <a:avLst/>
          </a:prstGeom>
        </p:spPr>
        <p:txBody>
          <a:bodyPr/>
          <a:lstStyle/>
          <a:p>
            <a:fld id="{262BAFDC-492D-CB4D-B02A-4A44B4604C8A}" type="slidenum">
              <a:rPr lang="en-US" smtClean="0"/>
              <a:t>‹#›</a:t>
            </a:fld>
            <a:endParaRPr lang="en-US"/>
          </a:p>
        </p:txBody>
      </p:sp>
      <p:pic>
        <p:nvPicPr>
          <p:cNvPr id="12" name="Picture 11">
            <a:extLst>
              <a:ext uri="{FF2B5EF4-FFF2-40B4-BE49-F238E27FC236}">
                <a16:creationId xmlns:a16="http://schemas.microsoft.com/office/drawing/2014/main" id="{72A89C11-0AE8-C940-98FB-4215A5296D2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105400" y="3180576"/>
            <a:ext cx="7086600" cy="3683000"/>
          </a:xfrm>
          <a:prstGeom prst="rect">
            <a:avLst/>
          </a:prstGeom>
        </p:spPr>
      </p:pic>
    </p:spTree>
    <p:extLst>
      <p:ext uri="{BB962C8B-B14F-4D97-AF65-F5344CB8AC3E}">
        <p14:creationId xmlns:p14="http://schemas.microsoft.com/office/powerpoint/2010/main" val="27614319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97933D3-0A5E-2141-AFD9-9BEF932B3AB7}"/>
              </a:ext>
            </a:extLst>
          </p:cNvPr>
          <p:cNvSpPr/>
          <p:nvPr userDrawn="1"/>
        </p:nvSpPr>
        <p:spPr>
          <a:xfrm>
            <a:off x="0" y="1"/>
            <a:ext cx="12192000" cy="176934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5CB8C75-089E-284F-BF0C-EB78761405BD}"/>
              </a:ext>
            </a:extLst>
          </p:cNvPr>
          <p:cNvSpPr>
            <a:spLocks noGrp="1"/>
          </p:cNvSpPr>
          <p:nvPr>
            <p:ph idx="1"/>
          </p:nvPr>
        </p:nvSpPr>
        <p:spPr>
          <a:xfrm>
            <a:off x="838200" y="1979543"/>
            <a:ext cx="10515600" cy="474193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F941CA1-C3B8-0745-8AFD-4A7A6D44D2B1}"/>
              </a:ext>
            </a:extLst>
          </p:cNvPr>
          <p:cNvSpPr>
            <a:spLocks noGrp="1"/>
          </p:cNvSpPr>
          <p:nvPr>
            <p:ph type="sldNum" sz="quarter" idx="12"/>
          </p:nvPr>
        </p:nvSpPr>
        <p:spPr>
          <a:xfrm>
            <a:off x="8610600" y="6356350"/>
            <a:ext cx="2743200" cy="365125"/>
          </a:xfrm>
          <a:prstGeom prst="rect">
            <a:avLst/>
          </a:prstGeom>
        </p:spPr>
        <p:txBody>
          <a:bodyPr/>
          <a:lstStyle/>
          <a:p>
            <a:fld id="{262BAFDC-492D-CB4D-B02A-4A44B4604C8A}" type="slidenum">
              <a:rPr lang="en-US" smtClean="0"/>
              <a:t>‹#›</a:t>
            </a:fld>
            <a:endParaRPr lang="en-US"/>
          </a:p>
        </p:txBody>
      </p:sp>
      <p:sp>
        <p:nvSpPr>
          <p:cNvPr id="10" name="Title 1">
            <a:extLst>
              <a:ext uri="{FF2B5EF4-FFF2-40B4-BE49-F238E27FC236}">
                <a16:creationId xmlns:a16="http://schemas.microsoft.com/office/drawing/2014/main" id="{A703AEF7-F590-D544-8496-ABE8662B6EF0}"/>
              </a:ext>
            </a:extLst>
          </p:cNvPr>
          <p:cNvSpPr>
            <a:spLocks noGrp="1"/>
          </p:cNvSpPr>
          <p:nvPr>
            <p:ph type="title"/>
          </p:nvPr>
        </p:nvSpPr>
        <p:spPr>
          <a:xfrm>
            <a:off x="838200" y="424695"/>
            <a:ext cx="10515600" cy="1325563"/>
          </a:xfrm>
          <a:prstGeom prst="rect">
            <a:avLst/>
          </a:prstGeom>
        </p:spPr>
        <p:txBody>
          <a:bodyPr>
            <a:normAutofit/>
          </a:bodyPr>
          <a:lstStyle>
            <a:lvl1pPr>
              <a:defRPr sz="2800">
                <a:solidFill>
                  <a:schemeClr val="bg1"/>
                </a:solidFill>
              </a:defRPr>
            </a:lvl1pPr>
          </a:lstStyle>
          <a:p>
            <a:r>
              <a:rPr lang="en-US" dirty="0"/>
              <a:t>Click to edit Master title style</a:t>
            </a:r>
          </a:p>
        </p:txBody>
      </p:sp>
      <p:pic>
        <p:nvPicPr>
          <p:cNvPr id="14" name="Picture 13">
            <a:extLst>
              <a:ext uri="{FF2B5EF4-FFF2-40B4-BE49-F238E27FC236}">
                <a16:creationId xmlns:a16="http://schemas.microsoft.com/office/drawing/2014/main" id="{E4A6181F-FF53-BB40-8818-DD44D00F337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690100" y="-59459"/>
            <a:ext cx="2501900" cy="1828800"/>
          </a:xfrm>
          <a:prstGeom prst="rect">
            <a:avLst/>
          </a:prstGeom>
        </p:spPr>
      </p:pic>
    </p:spTree>
    <p:extLst>
      <p:ext uri="{BB962C8B-B14F-4D97-AF65-F5344CB8AC3E}">
        <p14:creationId xmlns:p14="http://schemas.microsoft.com/office/powerpoint/2010/main" val="26354946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74E994F-B8F6-1E40-89ED-F6A5F3009F8A}"/>
              </a:ext>
            </a:extLst>
          </p:cNvPr>
          <p:cNvSpPr/>
          <p:nvPr userDrawn="1"/>
        </p:nvSpPr>
        <p:spPr>
          <a:xfrm>
            <a:off x="0" y="0"/>
            <a:ext cx="12192000" cy="1769340"/>
          </a:xfrm>
          <a:prstGeom prst="rect">
            <a:avLst/>
          </a:prstGeom>
          <a:solidFill>
            <a:srgbClr val="245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 name="Content Placeholder 2">
            <a:extLst>
              <a:ext uri="{FF2B5EF4-FFF2-40B4-BE49-F238E27FC236}">
                <a16:creationId xmlns:a16="http://schemas.microsoft.com/office/drawing/2014/main" id="{05CB8C75-089E-284F-BF0C-EB78761405BD}"/>
              </a:ext>
            </a:extLst>
          </p:cNvPr>
          <p:cNvSpPr>
            <a:spLocks noGrp="1"/>
          </p:cNvSpPr>
          <p:nvPr>
            <p:ph idx="1"/>
          </p:nvPr>
        </p:nvSpPr>
        <p:spPr>
          <a:xfrm>
            <a:off x="838200" y="1979543"/>
            <a:ext cx="10515600" cy="474193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F941CA1-C3B8-0745-8AFD-4A7A6D44D2B1}"/>
              </a:ext>
            </a:extLst>
          </p:cNvPr>
          <p:cNvSpPr>
            <a:spLocks noGrp="1"/>
          </p:cNvSpPr>
          <p:nvPr>
            <p:ph type="sldNum" sz="quarter" idx="12"/>
          </p:nvPr>
        </p:nvSpPr>
        <p:spPr>
          <a:xfrm>
            <a:off x="8610600" y="6356350"/>
            <a:ext cx="2743200" cy="365125"/>
          </a:xfrm>
          <a:prstGeom prst="rect">
            <a:avLst/>
          </a:prstGeom>
        </p:spPr>
        <p:txBody>
          <a:bodyPr/>
          <a:lstStyle/>
          <a:p>
            <a:fld id="{262BAFDC-492D-CB4D-B02A-4A44B4604C8A}" type="slidenum">
              <a:rPr lang="en-US" smtClean="0"/>
              <a:t>‹#›</a:t>
            </a:fld>
            <a:endParaRPr lang="en-US"/>
          </a:p>
        </p:txBody>
      </p:sp>
      <p:sp>
        <p:nvSpPr>
          <p:cNvPr id="10" name="Title 1">
            <a:extLst>
              <a:ext uri="{FF2B5EF4-FFF2-40B4-BE49-F238E27FC236}">
                <a16:creationId xmlns:a16="http://schemas.microsoft.com/office/drawing/2014/main" id="{A703AEF7-F590-D544-8496-ABE8662B6EF0}"/>
              </a:ext>
            </a:extLst>
          </p:cNvPr>
          <p:cNvSpPr>
            <a:spLocks noGrp="1"/>
          </p:cNvSpPr>
          <p:nvPr>
            <p:ph type="title"/>
          </p:nvPr>
        </p:nvSpPr>
        <p:spPr>
          <a:xfrm>
            <a:off x="838200" y="424695"/>
            <a:ext cx="10515600" cy="1325563"/>
          </a:xfrm>
          <a:prstGeom prst="rect">
            <a:avLst/>
          </a:prstGeom>
        </p:spPr>
        <p:txBody>
          <a:bodyPr>
            <a:normAutofit/>
          </a:bodyPr>
          <a:lstStyle>
            <a:lvl1pPr>
              <a:defRPr sz="2800">
                <a:solidFill>
                  <a:schemeClr val="bg1"/>
                </a:solidFill>
              </a:defRPr>
            </a:lvl1pPr>
          </a:lstStyle>
          <a:p>
            <a:r>
              <a:rPr lang="en-US" dirty="0"/>
              <a:t>Click to edit Master title style</a:t>
            </a:r>
          </a:p>
        </p:txBody>
      </p:sp>
      <p:pic>
        <p:nvPicPr>
          <p:cNvPr id="14" name="Picture 13">
            <a:extLst>
              <a:ext uri="{FF2B5EF4-FFF2-40B4-BE49-F238E27FC236}">
                <a16:creationId xmlns:a16="http://schemas.microsoft.com/office/drawing/2014/main" id="{E4A6181F-FF53-BB40-8818-DD44D00F337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690100" y="-59459"/>
            <a:ext cx="2501900" cy="1828800"/>
          </a:xfrm>
          <a:prstGeom prst="rect">
            <a:avLst/>
          </a:prstGeom>
        </p:spPr>
      </p:pic>
    </p:spTree>
    <p:extLst>
      <p:ext uri="{BB962C8B-B14F-4D97-AF65-F5344CB8AC3E}">
        <p14:creationId xmlns:p14="http://schemas.microsoft.com/office/powerpoint/2010/main" val="30072332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F941CA1-C3B8-0745-8AFD-4A7A6D44D2B1}"/>
              </a:ext>
            </a:extLst>
          </p:cNvPr>
          <p:cNvSpPr>
            <a:spLocks noGrp="1"/>
          </p:cNvSpPr>
          <p:nvPr>
            <p:ph type="sldNum" sz="quarter" idx="12"/>
          </p:nvPr>
        </p:nvSpPr>
        <p:spPr>
          <a:xfrm>
            <a:off x="8610600" y="6356350"/>
            <a:ext cx="2743200" cy="365125"/>
          </a:xfrm>
          <a:prstGeom prst="rect">
            <a:avLst/>
          </a:prstGeom>
        </p:spPr>
        <p:txBody>
          <a:bodyPr/>
          <a:lstStyle/>
          <a:p>
            <a:fld id="{262BAFDC-492D-CB4D-B02A-4A44B4604C8A}" type="slidenum">
              <a:rPr lang="en-US" smtClean="0"/>
              <a:t>‹#›</a:t>
            </a:fld>
            <a:endParaRPr lang="en-US"/>
          </a:p>
        </p:txBody>
      </p:sp>
      <p:sp>
        <p:nvSpPr>
          <p:cNvPr id="11" name="Content Placeholder 2">
            <a:extLst>
              <a:ext uri="{FF2B5EF4-FFF2-40B4-BE49-F238E27FC236}">
                <a16:creationId xmlns:a16="http://schemas.microsoft.com/office/drawing/2014/main" id="{61435897-19FB-8A47-B753-A3F4E087F40C}"/>
              </a:ext>
            </a:extLst>
          </p:cNvPr>
          <p:cNvSpPr>
            <a:spLocks noGrp="1"/>
          </p:cNvSpPr>
          <p:nvPr>
            <p:ph idx="1"/>
          </p:nvPr>
        </p:nvSpPr>
        <p:spPr>
          <a:xfrm>
            <a:off x="838200" y="1979543"/>
            <a:ext cx="10515600" cy="474193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a:extLst>
              <a:ext uri="{FF2B5EF4-FFF2-40B4-BE49-F238E27FC236}">
                <a16:creationId xmlns:a16="http://schemas.microsoft.com/office/drawing/2014/main" id="{943BBE4A-0877-944C-9695-21DDE1A2AAD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105400" y="3180576"/>
            <a:ext cx="7086600" cy="3683000"/>
          </a:xfrm>
          <a:prstGeom prst="rect">
            <a:avLst/>
          </a:prstGeom>
        </p:spPr>
      </p:pic>
      <p:sp>
        <p:nvSpPr>
          <p:cNvPr id="15" name="Title 1">
            <a:extLst>
              <a:ext uri="{FF2B5EF4-FFF2-40B4-BE49-F238E27FC236}">
                <a16:creationId xmlns:a16="http://schemas.microsoft.com/office/drawing/2014/main" id="{2F31BF77-AE00-1242-BA44-6C474D089F76}"/>
              </a:ext>
            </a:extLst>
          </p:cNvPr>
          <p:cNvSpPr>
            <a:spLocks noGrp="1"/>
          </p:cNvSpPr>
          <p:nvPr>
            <p:ph type="title"/>
          </p:nvPr>
        </p:nvSpPr>
        <p:spPr>
          <a:xfrm>
            <a:off x="838200" y="424695"/>
            <a:ext cx="10515600" cy="1325563"/>
          </a:xfrm>
          <a:prstGeom prst="rect">
            <a:avLst/>
          </a:prstGeom>
        </p:spPr>
        <p:txBody>
          <a:bodyPr>
            <a:normAutofit/>
          </a:bodyPr>
          <a:lstStyle>
            <a:lvl1pPr>
              <a:defRPr sz="2800">
                <a:solidFill>
                  <a:schemeClr val="accent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3962154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 1">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09F5A4F-D933-A144-B5A8-E90EFA9B2838}"/>
              </a:ext>
            </a:extLst>
          </p:cNvPr>
          <p:cNvSpPr>
            <a:spLocks noGrp="1"/>
          </p:cNvSpPr>
          <p:nvPr>
            <p:ph type="pic" sz="quarter" idx="13"/>
          </p:nvPr>
        </p:nvSpPr>
        <p:spPr>
          <a:xfrm>
            <a:off x="7251700" y="-1"/>
            <a:ext cx="4940300" cy="6356351"/>
          </a:xfrm>
          <a:prstGeom prst="rect">
            <a:avLst/>
          </a:prstGeom>
        </p:spPr>
        <p:txBody>
          <a:bodyPr/>
          <a:lstStyle/>
          <a:p>
            <a:endParaRPr lang="en-US"/>
          </a:p>
        </p:txBody>
      </p:sp>
      <p:sp>
        <p:nvSpPr>
          <p:cNvPr id="8" name="Rectangle 7">
            <a:extLst>
              <a:ext uri="{FF2B5EF4-FFF2-40B4-BE49-F238E27FC236}">
                <a16:creationId xmlns:a16="http://schemas.microsoft.com/office/drawing/2014/main" id="{CDA3367F-E06A-B44B-8B81-07500C4CB23A}"/>
              </a:ext>
            </a:extLst>
          </p:cNvPr>
          <p:cNvSpPr/>
          <p:nvPr userDrawn="1"/>
        </p:nvSpPr>
        <p:spPr>
          <a:xfrm>
            <a:off x="7251698" y="6356350"/>
            <a:ext cx="4940301" cy="52308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D32257B-C490-AB4E-88D4-2979F71B813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251698" y="6356350"/>
            <a:ext cx="4991102" cy="523079"/>
          </a:xfrm>
          <a:prstGeom prst="rect">
            <a:avLst/>
          </a:prstGeom>
        </p:spPr>
      </p:pic>
      <p:sp>
        <p:nvSpPr>
          <p:cNvPr id="2" name="Title 1">
            <a:extLst>
              <a:ext uri="{FF2B5EF4-FFF2-40B4-BE49-F238E27FC236}">
                <a16:creationId xmlns:a16="http://schemas.microsoft.com/office/drawing/2014/main" id="{826FEB6D-8189-8641-8F08-BA2ABC003E5D}"/>
              </a:ext>
            </a:extLst>
          </p:cNvPr>
          <p:cNvSpPr>
            <a:spLocks noGrp="1"/>
          </p:cNvSpPr>
          <p:nvPr>
            <p:ph type="title"/>
          </p:nvPr>
        </p:nvSpPr>
        <p:spPr>
          <a:xfrm>
            <a:off x="838200" y="365125"/>
            <a:ext cx="5905500" cy="1325563"/>
          </a:xfrm>
          <a:prstGeom prst="rect">
            <a:avLst/>
          </a:prstGeom>
        </p:spPr>
        <p:txBody>
          <a:bodyPr/>
          <a:lstStyle>
            <a:lvl1pPr>
              <a:defRPr>
                <a:solidFill>
                  <a:schemeClr val="accent1">
                    <a:lumMod val="50000"/>
                  </a:schemeClr>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860CD08-6C04-7A41-BF25-E80EB1CD684F}"/>
              </a:ext>
            </a:extLst>
          </p:cNvPr>
          <p:cNvSpPr>
            <a:spLocks noGrp="1"/>
          </p:cNvSpPr>
          <p:nvPr>
            <p:ph sz="half" idx="1"/>
          </p:nvPr>
        </p:nvSpPr>
        <p:spPr>
          <a:xfrm>
            <a:off x="838200" y="1825625"/>
            <a:ext cx="5905500" cy="4067175"/>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993806C1-98B6-AD4E-8AD0-3AF139A4849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262BAFDC-492D-CB4D-B02A-4A44B4604C8A}" type="slidenum">
              <a:rPr lang="en-US" smtClean="0"/>
              <a:pPr/>
              <a:t>‹#›</a:t>
            </a:fld>
            <a:endParaRPr lang="en-US" dirty="0"/>
          </a:p>
        </p:txBody>
      </p:sp>
    </p:spTree>
    <p:extLst>
      <p:ext uri="{BB962C8B-B14F-4D97-AF65-F5344CB8AC3E}">
        <p14:creationId xmlns:p14="http://schemas.microsoft.com/office/powerpoint/2010/main" val="25132671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Photo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F6B1C63-857A-534E-B32F-978552E3447A}"/>
              </a:ext>
            </a:extLst>
          </p:cNvPr>
          <p:cNvSpPr/>
          <p:nvPr userDrawn="1"/>
        </p:nvSpPr>
        <p:spPr>
          <a:xfrm>
            <a:off x="7251700" y="6356350"/>
            <a:ext cx="4940300" cy="523080"/>
          </a:xfrm>
          <a:prstGeom prst="rect">
            <a:avLst/>
          </a:prstGeom>
          <a:solidFill>
            <a:srgbClr val="245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 name="Picture Placeholder 12">
            <a:extLst>
              <a:ext uri="{FF2B5EF4-FFF2-40B4-BE49-F238E27FC236}">
                <a16:creationId xmlns:a16="http://schemas.microsoft.com/office/drawing/2014/main" id="{C09F5A4F-D933-A144-B5A8-E90EFA9B2838}"/>
              </a:ext>
            </a:extLst>
          </p:cNvPr>
          <p:cNvSpPr>
            <a:spLocks noGrp="1"/>
          </p:cNvSpPr>
          <p:nvPr>
            <p:ph type="pic" sz="quarter" idx="13"/>
          </p:nvPr>
        </p:nvSpPr>
        <p:spPr>
          <a:xfrm>
            <a:off x="7251700" y="-1"/>
            <a:ext cx="4940300" cy="6356351"/>
          </a:xfrm>
          <a:prstGeom prst="rect">
            <a:avLst/>
          </a:prstGeom>
        </p:spPr>
        <p:txBody>
          <a:bodyPr/>
          <a:lstStyle/>
          <a:p>
            <a:endParaRPr lang="en-US"/>
          </a:p>
        </p:txBody>
      </p:sp>
      <p:pic>
        <p:nvPicPr>
          <p:cNvPr id="9" name="Picture 8">
            <a:extLst>
              <a:ext uri="{FF2B5EF4-FFF2-40B4-BE49-F238E27FC236}">
                <a16:creationId xmlns:a16="http://schemas.microsoft.com/office/drawing/2014/main" id="{FD32257B-C490-AB4E-88D4-2979F71B813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251700" y="6356350"/>
            <a:ext cx="4991102" cy="523079"/>
          </a:xfrm>
          <a:prstGeom prst="rect">
            <a:avLst/>
          </a:prstGeom>
        </p:spPr>
      </p:pic>
      <p:sp>
        <p:nvSpPr>
          <p:cNvPr id="2" name="Title 1">
            <a:extLst>
              <a:ext uri="{FF2B5EF4-FFF2-40B4-BE49-F238E27FC236}">
                <a16:creationId xmlns:a16="http://schemas.microsoft.com/office/drawing/2014/main" id="{826FEB6D-8189-8641-8F08-BA2ABC003E5D}"/>
              </a:ext>
            </a:extLst>
          </p:cNvPr>
          <p:cNvSpPr>
            <a:spLocks noGrp="1"/>
          </p:cNvSpPr>
          <p:nvPr>
            <p:ph type="title"/>
          </p:nvPr>
        </p:nvSpPr>
        <p:spPr>
          <a:xfrm>
            <a:off x="838200" y="365125"/>
            <a:ext cx="5905500" cy="1325563"/>
          </a:xfrm>
          <a:prstGeom prst="rect">
            <a:avLst/>
          </a:prstGeom>
        </p:spPr>
        <p:txBody>
          <a:bodyPr/>
          <a:lstStyle>
            <a:lvl1pPr>
              <a:defRPr>
                <a:solidFill>
                  <a:schemeClr val="accent1">
                    <a:lumMod val="50000"/>
                  </a:schemeClr>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860CD08-6C04-7A41-BF25-E80EB1CD684F}"/>
              </a:ext>
            </a:extLst>
          </p:cNvPr>
          <p:cNvSpPr>
            <a:spLocks noGrp="1"/>
          </p:cNvSpPr>
          <p:nvPr>
            <p:ph sz="half" idx="1"/>
          </p:nvPr>
        </p:nvSpPr>
        <p:spPr>
          <a:xfrm>
            <a:off x="838200" y="1825625"/>
            <a:ext cx="5905500" cy="4067175"/>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993806C1-98B6-AD4E-8AD0-3AF139A4849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262BAFDC-492D-CB4D-B02A-4A44B4604C8A}" type="slidenum">
              <a:rPr lang="en-US" smtClean="0"/>
              <a:pPr/>
              <a:t>‹#›</a:t>
            </a:fld>
            <a:endParaRPr lang="en-US" dirty="0"/>
          </a:p>
        </p:txBody>
      </p:sp>
    </p:spTree>
    <p:extLst>
      <p:ext uri="{BB962C8B-B14F-4D97-AF65-F5344CB8AC3E}">
        <p14:creationId xmlns:p14="http://schemas.microsoft.com/office/powerpoint/2010/main" val="21719965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oto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5C74713-FE68-0C46-B607-E8ED7BFDEA09}"/>
              </a:ext>
            </a:extLst>
          </p:cNvPr>
          <p:cNvPicPr>
            <a:picLocks noChangeAspect="1"/>
          </p:cNvPicPr>
          <p:nvPr userDrawn="1"/>
        </p:nvPicPr>
        <p:blipFill>
          <a:blip r:embed="rId2"/>
          <a:stretch>
            <a:fillRect/>
          </a:stretch>
        </p:blipFill>
        <p:spPr>
          <a:xfrm>
            <a:off x="0" y="6464300"/>
            <a:ext cx="12192000" cy="393700"/>
          </a:xfrm>
          <a:prstGeom prst="rect">
            <a:avLst/>
          </a:prstGeom>
        </p:spPr>
      </p:pic>
      <p:sp>
        <p:nvSpPr>
          <p:cNvPr id="13" name="Picture Placeholder 12">
            <a:extLst>
              <a:ext uri="{FF2B5EF4-FFF2-40B4-BE49-F238E27FC236}">
                <a16:creationId xmlns:a16="http://schemas.microsoft.com/office/drawing/2014/main" id="{C09F5A4F-D933-A144-B5A8-E90EFA9B2838}"/>
              </a:ext>
            </a:extLst>
          </p:cNvPr>
          <p:cNvSpPr>
            <a:spLocks noGrp="1"/>
          </p:cNvSpPr>
          <p:nvPr>
            <p:ph type="pic" sz="quarter" idx="13"/>
          </p:nvPr>
        </p:nvSpPr>
        <p:spPr>
          <a:xfrm>
            <a:off x="7251700" y="0"/>
            <a:ext cx="4940300" cy="6356350"/>
          </a:xfrm>
          <a:prstGeom prst="rect">
            <a:avLst/>
          </a:prstGeom>
        </p:spPr>
        <p:txBody>
          <a:bodyPr/>
          <a:lstStyle/>
          <a:p>
            <a:endParaRPr lang="en-US"/>
          </a:p>
        </p:txBody>
      </p:sp>
      <p:sp>
        <p:nvSpPr>
          <p:cNvPr id="2" name="Title 1">
            <a:extLst>
              <a:ext uri="{FF2B5EF4-FFF2-40B4-BE49-F238E27FC236}">
                <a16:creationId xmlns:a16="http://schemas.microsoft.com/office/drawing/2014/main" id="{826FEB6D-8189-8641-8F08-BA2ABC003E5D}"/>
              </a:ext>
            </a:extLst>
          </p:cNvPr>
          <p:cNvSpPr>
            <a:spLocks noGrp="1"/>
          </p:cNvSpPr>
          <p:nvPr>
            <p:ph type="title"/>
          </p:nvPr>
        </p:nvSpPr>
        <p:spPr>
          <a:xfrm>
            <a:off x="838200" y="365125"/>
            <a:ext cx="5905500" cy="1325563"/>
          </a:xfrm>
          <a:prstGeom prst="rect">
            <a:avLst/>
          </a:prstGeom>
        </p:spPr>
        <p:txBody>
          <a:bodyPr/>
          <a:lstStyle>
            <a:lvl1pPr>
              <a:defRPr>
                <a:solidFill>
                  <a:schemeClr val="accent1">
                    <a:lumMod val="50000"/>
                  </a:schemeClr>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860CD08-6C04-7A41-BF25-E80EB1CD684F}"/>
              </a:ext>
            </a:extLst>
          </p:cNvPr>
          <p:cNvSpPr>
            <a:spLocks noGrp="1"/>
          </p:cNvSpPr>
          <p:nvPr>
            <p:ph sz="half" idx="1"/>
          </p:nvPr>
        </p:nvSpPr>
        <p:spPr>
          <a:xfrm>
            <a:off x="838200" y="1825625"/>
            <a:ext cx="5905500" cy="4067175"/>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993806C1-98B6-AD4E-8AD0-3AF139A4849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262BAFDC-492D-CB4D-B02A-4A44B4604C8A}" type="slidenum">
              <a:rPr lang="en-US" smtClean="0"/>
              <a:pPr/>
              <a:t>‹#›</a:t>
            </a:fld>
            <a:endParaRPr lang="en-US" dirty="0"/>
          </a:p>
        </p:txBody>
      </p:sp>
    </p:spTree>
    <p:extLst>
      <p:ext uri="{BB962C8B-B14F-4D97-AF65-F5344CB8AC3E}">
        <p14:creationId xmlns:p14="http://schemas.microsoft.com/office/powerpoint/2010/main" val="37312498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Photo 2">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09F5A4F-D933-A144-B5A8-E90EFA9B2838}"/>
              </a:ext>
            </a:extLst>
          </p:cNvPr>
          <p:cNvSpPr>
            <a:spLocks noGrp="1"/>
          </p:cNvSpPr>
          <p:nvPr>
            <p:ph type="pic" sz="quarter" idx="13"/>
          </p:nvPr>
        </p:nvSpPr>
        <p:spPr>
          <a:xfrm>
            <a:off x="7251700" y="0"/>
            <a:ext cx="4940300" cy="6356350"/>
          </a:xfrm>
          <a:prstGeom prst="rect">
            <a:avLst/>
          </a:prstGeom>
        </p:spPr>
        <p:txBody>
          <a:bodyPr/>
          <a:lstStyle/>
          <a:p>
            <a:endParaRPr lang="en-US"/>
          </a:p>
        </p:txBody>
      </p:sp>
      <p:sp>
        <p:nvSpPr>
          <p:cNvPr id="2" name="Title 1">
            <a:extLst>
              <a:ext uri="{FF2B5EF4-FFF2-40B4-BE49-F238E27FC236}">
                <a16:creationId xmlns:a16="http://schemas.microsoft.com/office/drawing/2014/main" id="{826FEB6D-8189-8641-8F08-BA2ABC003E5D}"/>
              </a:ext>
            </a:extLst>
          </p:cNvPr>
          <p:cNvSpPr>
            <a:spLocks noGrp="1"/>
          </p:cNvSpPr>
          <p:nvPr>
            <p:ph type="title"/>
          </p:nvPr>
        </p:nvSpPr>
        <p:spPr>
          <a:xfrm>
            <a:off x="838200" y="365125"/>
            <a:ext cx="5905500" cy="1325563"/>
          </a:xfrm>
          <a:prstGeom prst="rect">
            <a:avLst/>
          </a:prstGeom>
        </p:spPr>
        <p:txBody>
          <a:bodyPr/>
          <a:lstStyle>
            <a:lvl1pPr>
              <a:defRPr>
                <a:solidFill>
                  <a:schemeClr val="accent1">
                    <a:lumMod val="50000"/>
                  </a:schemeClr>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860CD08-6C04-7A41-BF25-E80EB1CD684F}"/>
              </a:ext>
            </a:extLst>
          </p:cNvPr>
          <p:cNvSpPr>
            <a:spLocks noGrp="1"/>
          </p:cNvSpPr>
          <p:nvPr>
            <p:ph sz="half" idx="1"/>
          </p:nvPr>
        </p:nvSpPr>
        <p:spPr>
          <a:xfrm>
            <a:off x="838200" y="1825625"/>
            <a:ext cx="5905500" cy="4067175"/>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993806C1-98B6-AD4E-8AD0-3AF139A4849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262BAFDC-492D-CB4D-B02A-4A44B4604C8A}" type="slidenum">
              <a:rPr lang="en-US" smtClean="0"/>
              <a:pPr/>
              <a:t>‹#›</a:t>
            </a:fld>
            <a:endParaRPr lang="en-US" dirty="0"/>
          </a:p>
        </p:txBody>
      </p:sp>
      <p:pic>
        <p:nvPicPr>
          <p:cNvPr id="14" name="Picture 13">
            <a:extLst>
              <a:ext uri="{FF2B5EF4-FFF2-40B4-BE49-F238E27FC236}">
                <a16:creationId xmlns:a16="http://schemas.microsoft.com/office/drawing/2014/main" id="{202A3FE3-D1DD-E244-BA18-4DEF33367D74}"/>
              </a:ext>
            </a:extLst>
          </p:cNvPr>
          <p:cNvPicPr>
            <a:picLocks noChangeAspect="1"/>
          </p:cNvPicPr>
          <p:nvPr userDrawn="1"/>
        </p:nvPicPr>
        <p:blipFill>
          <a:blip r:embed="rId2"/>
          <a:stretch>
            <a:fillRect/>
          </a:stretch>
        </p:blipFill>
        <p:spPr>
          <a:xfrm>
            <a:off x="0" y="6464300"/>
            <a:ext cx="12192000" cy="393700"/>
          </a:xfrm>
          <a:prstGeom prst="rect">
            <a:avLst/>
          </a:prstGeom>
        </p:spPr>
      </p:pic>
    </p:spTree>
    <p:extLst>
      <p:ext uri="{BB962C8B-B14F-4D97-AF65-F5344CB8AC3E}">
        <p14:creationId xmlns:p14="http://schemas.microsoft.com/office/powerpoint/2010/main" val="3514848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234DC1-2E79-3E48-A720-5E9E02FE87E3}"/>
              </a:ext>
            </a:extLst>
          </p:cNvPr>
          <p:cNvPicPr>
            <a:picLocks noChangeAspect="1"/>
          </p:cNvPicPr>
          <p:nvPr userDrawn="1"/>
        </p:nvPicPr>
        <p:blipFill rotWithShape="1">
          <a:blip r:embed="rId2"/>
          <a:srcRect l="-1273" t="397" r="5251" b="3977"/>
          <a:stretch/>
        </p:blipFill>
        <p:spPr>
          <a:xfrm>
            <a:off x="1972590" y="0"/>
            <a:ext cx="10219410" cy="6858000"/>
          </a:xfrm>
          <a:prstGeom prst="rect">
            <a:avLst/>
          </a:prstGeom>
        </p:spPr>
      </p:pic>
      <p:sp>
        <p:nvSpPr>
          <p:cNvPr id="9" name="Rectangle 8">
            <a:extLst>
              <a:ext uri="{FF2B5EF4-FFF2-40B4-BE49-F238E27FC236}">
                <a16:creationId xmlns:a16="http://schemas.microsoft.com/office/drawing/2014/main" id="{1807BD2F-A8AB-7B43-8D92-09290F4304DE}"/>
              </a:ext>
            </a:extLst>
          </p:cNvPr>
          <p:cNvSpPr/>
          <p:nvPr userDrawn="1"/>
        </p:nvSpPr>
        <p:spPr>
          <a:xfrm>
            <a:off x="-4443" y="0"/>
            <a:ext cx="4960006" cy="68580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DAF91141-382F-DD4B-8EED-C66B47DB8500}"/>
              </a:ext>
            </a:extLst>
          </p:cNvPr>
          <p:cNvSpPr>
            <a:spLocks noGrp="1"/>
          </p:cNvSpPr>
          <p:nvPr>
            <p:ph type="ctrTitle" hasCustomPrompt="1"/>
          </p:nvPr>
        </p:nvSpPr>
        <p:spPr>
          <a:xfrm>
            <a:off x="354720" y="1984763"/>
            <a:ext cx="3699523" cy="2078528"/>
          </a:xfrm>
          <a:prstGeom prst="rect">
            <a:avLst/>
          </a:prstGeom>
        </p:spPr>
        <p:txBody>
          <a:bodyPr anchor="b">
            <a:normAutofit/>
          </a:bodyPr>
          <a:lstStyle>
            <a:lvl1pPr algn="l">
              <a:defRPr sz="3600">
                <a:solidFill>
                  <a:schemeClr val="bg1"/>
                </a:solidFill>
              </a:defRPr>
            </a:lvl1pPr>
          </a:lstStyle>
          <a:p>
            <a:r>
              <a:rPr lang="en-US" dirty="0"/>
              <a:t>Click to edit Master </a:t>
            </a:r>
            <a:br>
              <a:rPr lang="en-US" dirty="0"/>
            </a:br>
            <a:r>
              <a:rPr lang="en-US" dirty="0"/>
              <a:t>title style</a:t>
            </a:r>
          </a:p>
        </p:txBody>
      </p:sp>
      <p:sp>
        <p:nvSpPr>
          <p:cNvPr id="10" name="Subtitle 2">
            <a:extLst>
              <a:ext uri="{FF2B5EF4-FFF2-40B4-BE49-F238E27FC236}">
                <a16:creationId xmlns:a16="http://schemas.microsoft.com/office/drawing/2014/main" id="{78146838-73F6-5F41-BC5E-6D3D77C06339}"/>
              </a:ext>
            </a:extLst>
          </p:cNvPr>
          <p:cNvSpPr>
            <a:spLocks noGrp="1"/>
          </p:cNvSpPr>
          <p:nvPr>
            <p:ph type="subTitle" idx="1"/>
          </p:nvPr>
        </p:nvSpPr>
        <p:spPr>
          <a:xfrm>
            <a:off x="371345" y="4159821"/>
            <a:ext cx="3699523" cy="1038777"/>
          </a:xfrm>
          <a:prstGeom prst="rect">
            <a:avLst/>
          </a:prstGeom>
        </p:spPr>
        <p:txBody>
          <a:bodyPr>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Picture 11">
            <a:extLst>
              <a:ext uri="{FF2B5EF4-FFF2-40B4-BE49-F238E27FC236}">
                <a16:creationId xmlns:a16="http://schemas.microsoft.com/office/drawing/2014/main" id="{790F591B-FEF9-EC40-83B3-787B64F1F1D8}"/>
              </a:ext>
            </a:extLst>
          </p:cNvPr>
          <p:cNvPicPr>
            <a:picLocks noChangeAspect="1"/>
          </p:cNvPicPr>
          <p:nvPr userDrawn="1"/>
        </p:nvPicPr>
        <p:blipFill>
          <a:blip r:embed="rId3"/>
          <a:stretch>
            <a:fillRect/>
          </a:stretch>
        </p:blipFill>
        <p:spPr>
          <a:xfrm>
            <a:off x="462555" y="600107"/>
            <a:ext cx="2317715" cy="360533"/>
          </a:xfrm>
          <a:prstGeom prst="rect">
            <a:avLst/>
          </a:prstGeom>
        </p:spPr>
      </p:pic>
    </p:spTree>
    <p:extLst>
      <p:ext uri="{BB962C8B-B14F-4D97-AF65-F5344CB8AC3E}">
        <p14:creationId xmlns:p14="http://schemas.microsoft.com/office/powerpoint/2010/main" val="31457181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0759110-4A05-384F-AB36-84C6013E6A3D}"/>
              </a:ext>
            </a:extLst>
          </p:cNvPr>
          <p:cNvSpPr/>
          <p:nvPr userDrawn="1"/>
        </p:nvSpPr>
        <p:spPr>
          <a:xfrm>
            <a:off x="0" y="0"/>
            <a:ext cx="12192000" cy="68580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8" name="Picture 7">
            <a:extLst>
              <a:ext uri="{FF2B5EF4-FFF2-40B4-BE49-F238E27FC236}">
                <a16:creationId xmlns:a16="http://schemas.microsoft.com/office/drawing/2014/main" id="{B4AC8618-8D60-CB4D-9EF8-7CB2040387D0}"/>
              </a:ext>
            </a:extLst>
          </p:cNvPr>
          <p:cNvPicPr>
            <a:picLocks noChangeAspect="1"/>
          </p:cNvPicPr>
          <p:nvPr userDrawn="1"/>
        </p:nvPicPr>
        <p:blipFill>
          <a:blip r:embed="rId2"/>
          <a:stretch>
            <a:fillRect/>
          </a:stretch>
        </p:blipFill>
        <p:spPr>
          <a:xfrm>
            <a:off x="4141047" y="3124897"/>
            <a:ext cx="3909907" cy="608207"/>
          </a:xfrm>
          <a:prstGeom prst="rect">
            <a:avLst/>
          </a:prstGeom>
        </p:spPr>
      </p:pic>
    </p:spTree>
    <p:extLst>
      <p:ext uri="{BB962C8B-B14F-4D97-AF65-F5344CB8AC3E}">
        <p14:creationId xmlns:p14="http://schemas.microsoft.com/office/powerpoint/2010/main" val="35722043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E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134422-9AED-8D4C-A1D0-778F252B69D2}"/>
              </a:ext>
            </a:extLst>
          </p:cNvPr>
          <p:cNvSpPr/>
          <p:nvPr userDrawn="1"/>
        </p:nvSpPr>
        <p:spPr>
          <a:xfrm>
            <a:off x="0" y="0"/>
            <a:ext cx="12192000" cy="6858000"/>
          </a:xfrm>
          <a:prstGeom prst="rect">
            <a:avLst/>
          </a:prstGeom>
          <a:solidFill>
            <a:srgbClr val="245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8" name="Picture 7">
            <a:extLst>
              <a:ext uri="{FF2B5EF4-FFF2-40B4-BE49-F238E27FC236}">
                <a16:creationId xmlns:a16="http://schemas.microsoft.com/office/drawing/2014/main" id="{B4AC8618-8D60-CB4D-9EF8-7CB2040387D0}"/>
              </a:ext>
            </a:extLst>
          </p:cNvPr>
          <p:cNvPicPr>
            <a:picLocks noChangeAspect="1"/>
          </p:cNvPicPr>
          <p:nvPr userDrawn="1"/>
        </p:nvPicPr>
        <p:blipFill>
          <a:blip r:embed="rId2"/>
          <a:stretch>
            <a:fillRect/>
          </a:stretch>
        </p:blipFill>
        <p:spPr>
          <a:xfrm>
            <a:off x="4141047" y="3124897"/>
            <a:ext cx="3909907" cy="608207"/>
          </a:xfrm>
          <a:prstGeom prst="rect">
            <a:avLst/>
          </a:prstGeom>
        </p:spPr>
      </p:pic>
    </p:spTree>
    <p:extLst>
      <p:ext uri="{BB962C8B-B14F-4D97-AF65-F5344CB8AC3E}">
        <p14:creationId xmlns:p14="http://schemas.microsoft.com/office/powerpoint/2010/main" val="17112421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Slid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82AF25-4275-3F46-B8CA-C6A24024FF71}"/>
              </a:ext>
            </a:extLst>
          </p:cNvPr>
          <p:cNvPicPr>
            <a:picLocks noChangeAspect="1"/>
          </p:cNvPicPr>
          <p:nvPr userDrawn="1"/>
        </p:nvPicPr>
        <p:blipFill rotWithShape="1">
          <a:blip r:embed="rId2"/>
          <a:srcRect t="18835" b="26751"/>
          <a:stretch/>
        </p:blipFill>
        <p:spPr>
          <a:xfrm>
            <a:off x="0" y="0"/>
            <a:ext cx="12192000" cy="4470399"/>
          </a:xfrm>
          <a:prstGeom prst="rect">
            <a:avLst/>
          </a:prstGeom>
        </p:spPr>
      </p:pic>
      <p:sp>
        <p:nvSpPr>
          <p:cNvPr id="9" name="Rectangle 8">
            <a:extLst>
              <a:ext uri="{FF2B5EF4-FFF2-40B4-BE49-F238E27FC236}">
                <a16:creationId xmlns:a16="http://schemas.microsoft.com/office/drawing/2014/main" id="{B7C262B9-3D32-A345-B686-B5938C2D1491}"/>
              </a:ext>
            </a:extLst>
          </p:cNvPr>
          <p:cNvSpPr/>
          <p:nvPr userDrawn="1"/>
        </p:nvSpPr>
        <p:spPr>
          <a:xfrm>
            <a:off x="0" y="4470401"/>
            <a:ext cx="12192000" cy="23876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E65B86DE-25F1-DF42-B209-0019C35EC696}"/>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23928" t="2520" b="13551"/>
          <a:stretch/>
        </p:blipFill>
        <p:spPr>
          <a:xfrm>
            <a:off x="-14459" y="4470400"/>
            <a:ext cx="6082750" cy="2387600"/>
          </a:xfrm>
          <a:prstGeom prst="rect">
            <a:avLst/>
          </a:prstGeom>
        </p:spPr>
      </p:pic>
      <p:sp>
        <p:nvSpPr>
          <p:cNvPr id="10" name="Title 1">
            <a:extLst>
              <a:ext uri="{FF2B5EF4-FFF2-40B4-BE49-F238E27FC236}">
                <a16:creationId xmlns:a16="http://schemas.microsoft.com/office/drawing/2014/main" id="{E32D002B-C9C4-9A4B-9D0D-2936FB142FFD}"/>
              </a:ext>
            </a:extLst>
          </p:cNvPr>
          <p:cNvSpPr>
            <a:spLocks noGrp="1"/>
          </p:cNvSpPr>
          <p:nvPr>
            <p:ph type="ctrTitle"/>
          </p:nvPr>
        </p:nvSpPr>
        <p:spPr>
          <a:xfrm>
            <a:off x="4880238" y="4831424"/>
            <a:ext cx="6841861" cy="867123"/>
          </a:xfrm>
          <a:prstGeom prst="rect">
            <a:avLst/>
          </a:prstGeom>
        </p:spPr>
        <p:txBody>
          <a:bodyPr anchor="t">
            <a:noAutofit/>
          </a:bodyPr>
          <a:lstStyle>
            <a:lvl1pPr algn="l">
              <a:defRPr sz="3600">
                <a:solidFill>
                  <a:schemeClr val="bg1"/>
                </a:solidFill>
              </a:defRPr>
            </a:lvl1pPr>
          </a:lstStyle>
          <a:p>
            <a:r>
              <a:rPr lang="en-US" dirty="0"/>
              <a:t>Click to edit Master title style</a:t>
            </a:r>
          </a:p>
        </p:txBody>
      </p:sp>
      <p:sp>
        <p:nvSpPr>
          <p:cNvPr id="12" name="Subtitle 2">
            <a:extLst>
              <a:ext uri="{FF2B5EF4-FFF2-40B4-BE49-F238E27FC236}">
                <a16:creationId xmlns:a16="http://schemas.microsoft.com/office/drawing/2014/main" id="{B73E9337-8CBC-884D-9720-2A957246F060}"/>
              </a:ext>
            </a:extLst>
          </p:cNvPr>
          <p:cNvSpPr>
            <a:spLocks noGrp="1"/>
          </p:cNvSpPr>
          <p:nvPr>
            <p:ph type="subTitle" idx="1"/>
          </p:nvPr>
        </p:nvSpPr>
        <p:spPr>
          <a:xfrm>
            <a:off x="4880238" y="5486140"/>
            <a:ext cx="6841861" cy="503500"/>
          </a:xfrm>
          <a:prstGeom prst="rect">
            <a:avLst/>
          </a:prstGeom>
        </p:spPr>
        <p:txBody>
          <a:bodyPr anchor="t">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a:extLst>
              <a:ext uri="{FF2B5EF4-FFF2-40B4-BE49-F238E27FC236}">
                <a16:creationId xmlns:a16="http://schemas.microsoft.com/office/drawing/2014/main" id="{7CC61C73-7279-2A42-9FB0-5B1760CE3ED7}"/>
              </a:ext>
            </a:extLst>
          </p:cNvPr>
          <p:cNvPicPr>
            <a:picLocks noChangeAspect="1"/>
          </p:cNvPicPr>
          <p:nvPr userDrawn="1"/>
        </p:nvPicPr>
        <p:blipFill>
          <a:blip r:embed="rId4"/>
          <a:stretch>
            <a:fillRect/>
          </a:stretch>
        </p:blipFill>
        <p:spPr>
          <a:xfrm>
            <a:off x="462555" y="6108278"/>
            <a:ext cx="2317715" cy="360533"/>
          </a:xfrm>
          <a:prstGeom prst="rect">
            <a:avLst/>
          </a:prstGeom>
        </p:spPr>
      </p:pic>
    </p:spTree>
    <p:extLst>
      <p:ext uri="{BB962C8B-B14F-4D97-AF65-F5344CB8AC3E}">
        <p14:creationId xmlns:p14="http://schemas.microsoft.com/office/powerpoint/2010/main" val="27849160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Slide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234DC1-2E79-3E48-A720-5E9E02FE87E3}"/>
              </a:ext>
            </a:extLst>
          </p:cNvPr>
          <p:cNvPicPr>
            <a:picLocks noChangeAspect="1"/>
          </p:cNvPicPr>
          <p:nvPr userDrawn="1"/>
        </p:nvPicPr>
        <p:blipFill rotWithShape="1">
          <a:blip r:embed="rId2"/>
          <a:srcRect l="-1273" t="397" r="5251" b="3977"/>
          <a:stretch/>
        </p:blipFill>
        <p:spPr>
          <a:xfrm>
            <a:off x="1972590" y="0"/>
            <a:ext cx="10219410" cy="6858000"/>
          </a:xfrm>
          <a:prstGeom prst="rect">
            <a:avLst/>
          </a:prstGeom>
        </p:spPr>
      </p:pic>
      <p:sp>
        <p:nvSpPr>
          <p:cNvPr id="9" name="Rectangle 8">
            <a:extLst>
              <a:ext uri="{FF2B5EF4-FFF2-40B4-BE49-F238E27FC236}">
                <a16:creationId xmlns:a16="http://schemas.microsoft.com/office/drawing/2014/main" id="{1807BD2F-A8AB-7B43-8D92-09290F4304DE}"/>
              </a:ext>
            </a:extLst>
          </p:cNvPr>
          <p:cNvSpPr/>
          <p:nvPr userDrawn="1"/>
        </p:nvSpPr>
        <p:spPr>
          <a:xfrm>
            <a:off x="-4443" y="0"/>
            <a:ext cx="4960006" cy="68580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DAF91141-382F-DD4B-8EED-C66B47DB8500}"/>
              </a:ext>
            </a:extLst>
          </p:cNvPr>
          <p:cNvSpPr>
            <a:spLocks noGrp="1"/>
          </p:cNvSpPr>
          <p:nvPr>
            <p:ph type="ctrTitle" hasCustomPrompt="1"/>
          </p:nvPr>
        </p:nvSpPr>
        <p:spPr>
          <a:xfrm>
            <a:off x="354720" y="1984763"/>
            <a:ext cx="3699523" cy="2078528"/>
          </a:xfrm>
          <a:prstGeom prst="rect">
            <a:avLst/>
          </a:prstGeom>
        </p:spPr>
        <p:txBody>
          <a:bodyPr anchor="b">
            <a:normAutofit/>
          </a:bodyPr>
          <a:lstStyle>
            <a:lvl1pPr algn="l">
              <a:defRPr sz="3600">
                <a:solidFill>
                  <a:schemeClr val="bg1"/>
                </a:solidFill>
              </a:defRPr>
            </a:lvl1pPr>
          </a:lstStyle>
          <a:p>
            <a:r>
              <a:rPr lang="en-US" dirty="0"/>
              <a:t>Click to edit Master </a:t>
            </a:r>
            <a:br>
              <a:rPr lang="en-US" dirty="0"/>
            </a:br>
            <a:r>
              <a:rPr lang="en-US" dirty="0"/>
              <a:t>title style</a:t>
            </a:r>
          </a:p>
        </p:txBody>
      </p:sp>
      <p:sp>
        <p:nvSpPr>
          <p:cNvPr id="10" name="Subtitle 2">
            <a:extLst>
              <a:ext uri="{FF2B5EF4-FFF2-40B4-BE49-F238E27FC236}">
                <a16:creationId xmlns:a16="http://schemas.microsoft.com/office/drawing/2014/main" id="{78146838-73F6-5F41-BC5E-6D3D77C06339}"/>
              </a:ext>
            </a:extLst>
          </p:cNvPr>
          <p:cNvSpPr>
            <a:spLocks noGrp="1"/>
          </p:cNvSpPr>
          <p:nvPr>
            <p:ph type="subTitle" idx="1"/>
          </p:nvPr>
        </p:nvSpPr>
        <p:spPr>
          <a:xfrm>
            <a:off x="371345" y="4159821"/>
            <a:ext cx="3699523" cy="1038777"/>
          </a:xfrm>
          <a:prstGeom prst="rect">
            <a:avLst/>
          </a:prstGeom>
        </p:spPr>
        <p:txBody>
          <a:bodyPr>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Picture 11">
            <a:extLst>
              <a:ext uri="{FF2B5EF4-FFF2-40B4-BE49-F238E27FC236}">
                <a16:creationId xmlns:a16="http://schemas.microsoft.com/office/drawing/2014/main" id="{790F591B-FEF9-EC40-83B3-787B64F1F1D8}"/>
              </a:ext>
            </a:extLst>
          </p:cNvPr>
          <p:cNvPicPr>
            <a:picLocks noChangeAspect="1"/>
          </p:cNvPicPr>
          <p:nvPr userDrawn="1"/>
        </p:nvPicPr>
        <p:blipFill>
          <a:blip r:embed="rId3"/>
          <a:stretch>
            <a:fillRect/>
          </a:stretch>
        </p:blipFill>
        <p:spPr>
          <a:xfrm>
            <a:off x="462555" y="600107"/>
            <a:ext cx="2317715" cy="360533"/>
          </a:xfrm>
          <a:prstGeom prst="rect">
            <a:avLst/>
          </a:prstGeom>
        </p:spPr>
      </p:pic>
    </p:spTree>
    <p:extLst>
      <p:ext uri="{BB962C8B-B14F-4D97-AF65-F5344CB8AC3E}">
        <p14:creationId xmlns:p14="http://schemas.microsoft.com/office/powerpoint/2010/main" val="26311525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A17832B-2BDE-E145-8C73-ECDFE385D11E}"/>
              </a:ext>
            </a:extLst>
          </p:cNvPr>
          <p:cNvSpPr/>
          <p:nvPr userDrawn="1"/>
        </p:nvSpPr>
        <p:spPr>
          <a:xfrm>
            <a:off x="0" y="4470401"/>
            <a:ext cx="12192000" cy="23876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C3FD998A-292F-4F43-9E15-92BC238907F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3928" t="2520" b="13551"/>
          <a:stretch/>
        </p:blipFill>
        <p:spPr>
          <a:xfrm>
            <a:off x="-14459" y="4470400"/>
            <a:ext cx="6082750" cy="2387600"/>
          </a:xfrm>
          <a:prstGeom prst="rect">
            <a:avLst/>
          </a:prstGeom>
        </p:spPr>
      </p:pic>
      <p:pic>
        <p:nvPicPr>
          <p:cNvPr id="11" name="Picture 10">
            <a:extLst>
              <a:ext uri="{FF2B5EF4-FFF2-40B4-BE49-F238E27FC236}">
                <a16:creationId xmlns:a16="http://schemas.microsoft.com/office/drawing/2014/main" id="{C3BFEAF4-02AA-0F40-BFF3-2A525266F72A}"/>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0"/>
            <a:ext cx="12192001" cy="4470399"/>
          </a:xfrm>
          <a:prstGeom prst="rect">
            <a:avLst/>
          </a:prstGeom>
        </p:spPr>
      </p:pic>
      <p:sp>
        <p:nvSpPr>
          <p:cNvPr id="17" name="Title 1">
            <a:extLst>
              <a:ext uri="{FF2B5EF4-FFF2-40B4-BE49-F238E27FC236}">
                <a16:creationId xmlns:a16="http://schemas.microsoft.com/office/drawing/2014/main" id="{2EF410E2-CBF8-7442-8069-B84D7FB890A8}"/>
              </a:ext>
            </a:extLst>
          </p:cNvPr>
          <p:cNvSpPr>
            <a:spLocks noGrp="1"/>
          </p:cNvSpPr>
          <p:nvPr>
            <p:ph type="ctrTitle"/>
          </p:nvPr>
        </p:nvSpPr>
        <p:spPr>
          <a:xfrm>
            <a:off x="4880238" y="4831424"/>
            <a:ext cx="6841861" cy="867123"/>
          </a:xfrm>
          <a:prstGeom prst="rect">
            <a:avLst/>
          </a:prstGeom>
        </p:spPr>
        <p:txBody>
          <a:bodyPr anchor="t">
            <a:noAutofit/>
          </a:bodyPr>
          <a:lstStyle>
            <a:lvl1pPr algn="l">
              <a:defRPr sz="3600">
                <a:solidFill>
                  <a:schemeClr val="bg1"/>
                </a:solidFill>
              </a:defRPr>
            </a:lvl1pPr>
          </a:lstStyle>
          <a:p>
            <a:r>
              <a:rPr lang="en-US" dirty="0"/>
              <a:t>Click to edit Master title style</a:t>
            </a:r>
          </a:p>
        </p:txBody>
      </p:sp>
      <p:sp>
        <p:nvSpPr>
          <p:cNvPr id="18" name="Subtitle 2">
            <a:extLst>
              <a:ext uri="{FF2B5EF4-FFF2-40B4-BE49-F238E27FC236}">
                <a16:creationId xmlns:a16="http://schemas.microsoft.com/office/drawing/2014/main" id="{64BECC53-DE7F-0F4F-8D29-154B7C8B9FE6}"/>
              </a:ext>
            </a:extLst>
          </p:cNvPr>
          <p:cNvSpPr>
            <a:spLocks noGrp="1"/>
          </p:cNvSpPr>
          <p:nvPr>
            <p:ph type="subTitle" idx="1"/>
          </p:nvPr>
        </p:nvSpPr>
        <p:spPr>
          <a:xfrm>
            <a:off x="4880238" y="5486140"/>
            <a:ext cx="6841861" cy="503500"/>
          </a:xfrm>
          <a:prstGeom prst="rect">
            <a:avLst/>
          </a:prstGeom>
        </p:spPr>
        <p:txBody>
          <a:bodyPr anchor="t">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a:extLst>
              <a:ext uri="{FF2B5EF4-FFF2-40B4-BE49-F238E27FC236}">
                <a16:creationId xmlns:a16="http://schemas.microsoft.com/office/drawing/2014/main" id="{A76C113F-DC13-A14C-867D-6C865932A6E7}"/>
              </a:ext>
            </a:extLst>
          </p:cNvPr>
          <p:cNvPicPr>
            <a:picLocks noChangeAspect="1"/>
          </p:cNvPicPr>
          <p:nvPr userDrawn="1"/>
        </p:nvPicPr>
        <p:blipFill>
          <a:blip r:embed="rId4"/>
          <a:stretch>
            <a:fillRect/>
          </a:stretch>
        </p:blipFill>
        <p:spPr>
          <a:xfrm>
            <a:off x="462555" y="6108278"/>
            <a:ext cx="2317715" cy="360533"/>
          </a:xfrm>
          <a:prstGeom prst="rect">
            <a:avLst/>
          </a:prstGeom>
        </p:spPr>
      </p:pic>
    </p:spTree>
    <p:extLst>
      <p:ext uri="{BB962C8B-B14F-4D97-AF65-F5344CB8AC3E}">
        <p14:creationId xmlns:p14="http://schemas.microsoft.com/office/powerpoint/2010/main" val="9054463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07BD2F-A8AB-7B43-8D92-09290F4304DE}"/>
              </a:ext>
            </a:extLst>
          </p:cNvPr>
          <p:cNvSpPr/>
          <p:nvPr userDrawn="1"/>
        </p:nvSpPr>
        <p:spPr>
          <a:xfrm>
            <a:off x="-4443" y="0"/>
            <a:ext cx="4960006" cy="68580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2962A789-BF4D-224E-B11F-6B399E03C26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955563" y="0"/>
            <a:ext cx="7236438" cy="6858000"/>
          </a:xfrm>
          <a:prstGeom prst="rect">
            <a:avLst/>
          </a:prstGeom>
        </p:spPr>
      </p:pic>
      <p:sp>
        <p:nvSpPr>
          <p:cNvPr id="7" name="Title 1">
            <a:extLst>
              <a:ext uri="{FF2B5EF4-FFF2-40B4-BE49-F238E27FC236}">
                <a16:creationId xmlns:a16="http://schemas.microsoft.com/office/drawing/2014/main" id="{CF71EE2B-514B-9D42-80E4-8AB43D2CAD24}"/>
              </a:ext>
            </a:extLst>
          </p:cNvPr>
          <p:cNvSpPr>
            <a:spLocks noGrp="1"/>
          </p:cNvSpPr>
          <p:nvPr>
            <p:ph type="ctrTitle" hasCustomPrompt="1"/>
          </p:nvPr>
        </p:nvSpPr>
        <p:spPr>
          <a:xfrm>
            <a:off x="354720" y="1984763"/>
            <a:ext cx="3699523" cy="2078528"/>
          </a:xfrm>
          <a:prstGeom prst="rect">
            <a:avLst/>
          </a:prstGeom>
        </p:spPr>
        <p:txBody>
          <a:bodyPr anchor="b">
            <a:normAutofit/>
          </a:bodyPr>
          <a:lstStyle>
            <a:lvl1pPr algn="l">
              <a:defRPr sz="3600">
                <a:solidFill>
                  <a:schemeClr val="bg1"/>
                </a:solidFill>
              </a:defRPr>
            </a:lvl1pPr>
          </a:lstStyle>
          <a:p>
            <a:r>
              <a:rPr lang="en-US" dirty="0"/>
              <a:t>Click to edit Master </a:t>
            </a:r>
            <a:br>
              <a:rPr lang="en-US" dirty="0"/>
            </a:br>
            <a:r>
              <a:rPr lang="en-US" dirty="0"/>
              <a:t>title style</a:t>
            </a:r>
          </a:p>
        </p:txBody>
      </p:sp>
      <p:sp>
        <p:nvSpPr>
          <p:cNvPr id="8" name="Subtitle 2">
            <a:extLst>
              <a:ext uri="{FF2B5EF4-FFF2-40B4-BE49-F238E27FC236}">
                <a16:creationId xmlns:a16="http://schemas.microsoft.com/office/drawing/2014/main" id="{336070D6-7920-8742-99EC-5A781BE18ECA}"/>
              </a:ext>
            </a:extLst>
          </p:cNvPr>
          <p:cNvSpPr>
            <a:spLocks noGrp="1"/>
          </p:cNvSpPr>
          <p:nvPr>
            <p:ph type="subTitle" idx="1"/>
          </p:nvPr>
        </p:nvSpPr>
        <p:spPr>
          <a:xfrm>
            <a:off x="371345" y="4159821"/>
            <a:ext cx="3699523" cy="1038777"/>
          </a:xfrm>
          <a:prstGeom prst="rect">
            <a:avLst/>
          </a:prstGeom>
        </p:spPr>
        <p:txBody>
          <a:bodyPr>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Picture 9">
            <a:extLst>
              <a:ext uri="{FF2B5EF4-FFF2-40B4-BE49-F238E27FC236}">
                <a16:creationId xmlns:a16="http://schemas.microsoft.com/office/drawing/2014/main" id="{5092ABCC-341C-7248-8E34-542281419E7A}"/>
              </a:ext>
            </a:extLst>
          </p:cNvPr>
          <p:cNvPicPr>
            <a:picLocks noChangeAspect="1"/>
          </p:cNvPicPr>
          <p:nvPr userDrawn="1"/>
        </p:nvPicPr>
        <p:blipFill>
          <a:blip r:embed="rId3"/>
          <a:stretch>
            <a:fillRect/>
          </a:stretch>
        </p:blipFill>
        <p:spPr>
          <a:xfrm>
            <a:off x="462555" y="600107"/>
            <a:ext cx="2317715" cy="360533"/>
          </a:xfrm>
          <a:prstGeom prst="rect">
            <a:avLst/>
          </a:prstGeom>
        </p:spPr>
      </p:pic>
    </p:spTree>
    <p:extLst>
      <p:ext uri="{BB962C8B-B14F-4D97-AF65-F5344CB8AC3E}">
        <p14:creationId xmlns:p14="http://schemas.microsoft.com/office/powerpoint/2010/main" val="18114452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57BF69D-5056-3041-AA91-56FB869C266F}"/>
              </a:ext>
            </a:extLst>
          </p:cNvPr>
          <p:cNvSpPr/>
          <p:nvPr userDrawn="1"/>
        </p:nvSpPr>
        <p:spPr>
          <a:xfrm>
            <a:off x="0" y="4470401"/>
            <a:ext cx="12192000" cy="23876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996152F9-20FC-1942-BFE4-4BA354582F8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3928" t="2520" b="13551"/>
          <a:stretch/>
        </p:blipFill>
        <p:spPr>
          <a:xfrm>
            <a:off x="-14459" y="4470400"/>
            <a:ext cx="6082750" cy="2387600"/>
          </a:xfrm>
          <a:prstGeom prst="rect">
            <a:avLst/>
          </a:prstGeom>
        </p:spPr>
      </p:pic>
      <p:pic>
        <p:nvPicPr>
          <p:cNvPr id="7" name="Picture 6">
            <a:extLst>
              <a:ext uri="{FF2B5EF4-FFF2-40B4-BE49-F238E27FC236}">
                <a16:creationId xmlns:a16="http://schemas.microsoft.com/office/drawing/2014/main" id="{E8F3752A-EBC1-B84E-8A15-AA1B368F8B8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0"/>
            <a:ext cx="12192000" cy="4531360"/>
          </a:xfrm>
          <a:prstGeom prst="rect">
            <a:avLst/>
          </a:prstGeom>
        </p:spPr>
      </p:pic>
      <p:sp>
        <p:nvSpPr>
          <p:cNvPr id="14" name="Title 1">
            <a:extLst>
              <a:ext uri="{FF2B5EF4-FFF2-40B4-BE49-F238E27FC236}">
                <a16:creationId xmlns:a16="http://schemas.microsoft.com/office/drawing/2014/main" id="{9B781210-C851-894B-A7FC-84BCC6EEB26B}"/>
              </a:ext>
            </a:extLst>
          </p:cNvPr>
          <p:cNvSpPr>
            <a:spLocks noGrp="1"/>
          </p:cNvSpPr>
          <p:nvPr>
            <p:ph type="ctrTitle"/>
          </p:nvPr>
        </p:nvSpPr>
        <p:spPr>
          <a:xfrm>
            <a:off x="4880238" y="4831424"/>
            <a:ext cx="6841861" cy="867123"/>
          </a:xfrm>
          <a:prstGeom prst="rect">
            <a:avLst/>
          </a:prstGeom>
        </p:spPr>
        <p:txBody>
          <a:bodyPr anchor="t">
            <a:noAutofit/>
          </a:bodyPr>
          <a:lstStyle>
            <a:lvl1pPr algn="l">
              <a:defRPr sz="3600">
                <a:solidFill>
                  <a:schemeClr val="bg1"/>
                </a:solidFill>
              </a:defRPr>
            </a:lvl1pPr>
          </a:lstStyle>
          <a:p>
            <a:r>
              <a:rPr lang="en-US" dirty="0"/>
              <a:t>Click to edit Master title style</a:t>
            </a:r>
          </a:p>
        </p:txBody>
      </p:sp>
      <p:sp>
        <p:nvSpPr>
          <p:cNvPr id="15" name="Subtitle 2">
            <a:extLst>
              <a:ext uri="{FF2B5EF4-FFF2-40B4-BE49-F238E27FC236}">
                <a16:creationId xmlns:a16="http://schemas.microsoft.com/office/drawing/2014/main" id="{170B05C5-F7EA-4D4E-BD7E-769BEB0BB8B9}"/>
              </a:ext>
            </a:extLst>
          </p:cNvPr>
          <p:cNvSpPr>
            <a:spLocks noGrp="1"/>
          </p:cNvSpPr>
          <p:nvPr>
            <p:ph type="subTitle" idx="1"/>
          </p:nvPr>
        </p:nvSpPr>
        <p:spPr>
          <a:xfrm>
            <a:off x="4880238" y="5486140"/>
            <a:ext cx="6841861" cy="503500"/>
          </a:xfrm>
          <a:prstGeom prst="rect">
            <a:avLst/>
          </a:prstGeom>
        </p:spPr>
        <p:txBody>
          <a:bodyPr anchor="t">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a:extLst>
              <a:ext uri="{FF2B5EF4-FFF2-40B4-BE49-F238E27FC236}">
                <a16:creationId xmlns:a16="http://schemas.microsoft.com/office/drawing/2014/main" id="{E4D257CE-80DB-C040-B3A5-26E0D98F5E12}"/>
              </a:ext>
            </a:extLst>
          </p:cNvPr>
          <p:cNvPicPr>
            <a:picLocks noChangeAspect="1"/>
          </p:cNvPicPr>
          <p:nvPr userDrawn="1"/>
        </p:nvPicPr>
        <p:blipFill>
          <a:blip r:embed="rId4"/>
          <a:stretch>
            <a:fillRect/>
          </a:stretch>
        </p:blipFill>
        <p:spPr>
          <a:xfrm>
            <a:off x="462555" y="6108278"/>
            <a:ext cx="2317715" cy="360533"/>
          </a:xfrm>
          <a:prstGeom prst="rect">
            <a:avLst/>
          </a:prstGeom>
        </p:spPr>
      </p:pic>
    </p:spTree>
    <p:extLst>
      <p:ext uri="{BB962C8B-B14F-4D97-AF65-F5344CB8AC3E}">
        <p14:creationId xmlns:p14="http://schemas.microsoft.com/office/powerpoint/2010/main" val="3104661302"/>
      </p:ext>
    </p:extLst>
  </p:cSld>
  <p:clrMapOvr>
    <a:masterClrMapping/>
  </p:clrMapOvr>
  <p:extLst>
    <p:ext uri="{DCECCB84-F9BA-43D5-87BE-67443E8EF086}">
      <p15:sldGuideLst xmlns:p15="http://schemas.microsoft.com/office/powerpoint/2012/main">
        <p15:guide id="1" orient="horz" pos="4056">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1FEFC3F-B00D-A44B-A432-8B26DBE8B21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482"/>
          <a:stretch/>
        </p:blipFill>
        <p:spPr>
          <a:xfrm>
            <a:off x="4536322" y="0"/>
            <a:ext cx="7655678" cy="6858000"/>
          </a:xfrm>
          <a:prstGeom prst="rect">
            <a:avLst/>
          </a:prstGeom>
        </p:spPr>
      </p:pic>
      <p:sp>
        <p:nvSpPr>
          <p:cNvPr id="9" name="Rectangle 8">
            <a:extLst>
              <a:ext uri="{FF2B5EF4-FFF2-40B4-BE49-F238E27FC236}">
                <a16:creationId xmlns:a16="http://schemas.microsoft.com/office/drawing/2014/main" id="{1807BD2F-A8AB-7B43-8D92-09290F4304DE}"/>
              </a:ext>
            </a:extLst>
          </p:cNvPr>
          <p:cNvSpPr/>
          <p:nvPr userDrawn="1"/>
        </p:nvSpPr>
        <p:spPr>
          <a:xfrm>
            <a:off x="-4443" y="0"/>
            <a:ext cx="4960006" cy="68580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AF357FD3-999F-B44E-B067-85FC9A629087}"/>
              </a:ext>
            </a:extLst>
          </p:cNvPr>
          <p:cNvSpPr>
            <a:spLocks noGrp="1"/>
          </p:cNvSpPr>
          <p:nvPr>
            <p:ph type="ctrTitle" hasCustomPrompt="1"/>
          </p:nvPr>
        </p:nvSpPr>
        <p:spPr>
          <a:xfrm>
            <a:off x="354720" y="1984763"/>
            <a:ext cx="3699523" cy="2078528"/>
          </a:xfrm>
          <a:prstGeom prst="rect">
            <a:avLst/>
          </a:prstGeom>
        </p:spPr>
        <p:txBody>
          <a:bodyPr anchor="b">
            <a:normAutofit/>
          </a:bodyPr>
          <a:lstStyle>
            <a:lvl1pPr algn="l">
              <a:defRPr sz="3600">
                <a:solidFill>
                  <a:schemeClr val="bg1"/>
                </a:solidFill>
              </a:defRPr>
            </a:lvl1pPr>
          </a:lstStyle>
          <a:p>
            <a:r>
              <a:rPr lang="en-US" dirty="0"/>
              <a:t>Click to edit Master </a:t>
            </a:r>
            <a:br>
              <a:rPr lang="en-US" dirty="0"/>
            </a:br>
            <a:r>
              <a:rPr lang="en-US" dirty="0"/>
              <a:t>title style</a:t>
            </a:r>
          </a:p>
        </p:txBody>
      </p:sp>
      <p:sp>
        <p:nvSpPr>
          <p:cNvPr id="8" name="Subtitle 2">
            <a:extLst>
              <a:ext uri="{FF2B5EF4-FFF2-40B4-BE49-F238E27FC236}">
                <a16:creationId xmlns:a16="http://schemas.microsoft.com/office/drawing/2014/main" id="{DF9F3B64-ACC8-ED43-A3A0-D07E3A4935EC}"/>
              </a:ext>
            </a:extLst>
          </p:cNvPr>
          <p:cNvSpPr>
            <a:spLocks noGrp="1"/>
          </p:cNvSpPr>
          <p:nvPr>
            <p:ph type="subTitle" idx="1"/>
          </p:nvPr>
        </p:nvSpPr>
        <p:spPr>
          <a:xfrm>
            <a:off x="371345" y="4159821"/>
            <a:ext cx="3699523" cy="1038777"/>
          </a:xfrm>
          <a:prstGeom prst="rect">
            <a:avLst/>
          </a:prstGeom>
        </p:spPr>
        <p:txBody>
          <a:bodyPr>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Picture 9">
            <a:extLst>
              <a:ext uri="{FF2B5EF4-FFF2-40B4-BE49-F238E27FC236}">
                <a16:creationId xmlns:a16="http://schemas.microsoft.com/office/drawing/2014/main" id="{2EE71443-5CC4-D54B-860A-06C702EB135F}"/>
              </a:ext>
            </a:extLst>
          </p:cNvPr>
          <p:cNvPicPr>
            <a:picLocks noChangeAspect="1"/>
          </p:cNvPicPr>
          <p:nvPr userDrawn="1"/>
        </p:nvPicPr>
        <p:blipFill>
          <a:blip r:embed="rId3"/>
          <a:stretch>
            <a:fillRect/>
          </a:stretch>
        </p:blipFill>
        <p:spPr>
          <a:xfrm>
            <a:off x="462555" y="600107"/>
            <a:ext cx="2317715" cy="360533"/>
          </a:xfrm>
          <a:prstGeom prst="rect">
            <a:avLst/>
          </a:prstGeom>
        </p:spPr>
      </p:pic>
    </p:spTree>
    <p:extLst>
      <p:ext uri="{BB962C8B-B14F-4D97-AF65-F5344CB8AC3E}">
        <p14:creationId xmlns:p14="http://schemas.microsoft.com/office/powerpoint/2010/main" val="285237254"/>
      </p:ext>
    </p:extLst>
  </p:cSld>
  <p:clrMapOvr>
    <a:masterClrMapping/>
  </p:clrMapOvr>
  <p:extLst>
    <p:ext uri="{DCECCB84-F9BA-43D5-87BE-67443E8EF086}">
      <p15:sldGuideLst xmlns:p15="http://schemas.microsoft.com/office/powerpoint/2012/main">
        <p15:guide id="1" orient="horz" pos="2160">
          <p15:clr>
            <a:srgbClr val="FBAE40"/>
          </p15:clr>
        </p15:guide>
        <p15:guide id="2" pos="288">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EDC1AA1-F61D-A844-8DCB-4A88D5B9FEAD}"/>
              </a:ext>
            </a:extLst>
          </p:cNvPr>
          <p:cNvPicPr>
            <a:picLocks noChangeAspect="1"/>
          </p:cNvPicPr>
          <p:nvPr userDrawn="1"/>
        </p:nvPicPr>
        <p:blipFill rotWithShape="1">
          <a:blip r:embed="rId2"/>
          <a:srcRect l="91" t="23970" b="21297"/>
          <a:stretch/>
        </p:blipFill>
        <p:spPr>
          <a:xfrm>
            <a:off x="0" y="0"/>
            <a:ext cx="12192000" cy="4500880"/>
          </a:xfrm>
          <a:prstGeom prst="rect">
            <a:avLst/>
          </a:prstGeom>
        </p:spPr>
      </p:pic>
      <p:sp>
        <p:nvSpPr>
          <p:cNvPr id="9" name="Rectangle 8">
            <a:extLst>
              <a:ext uri="{FF2B5EF4-FFF2-40B4-BE49-F238E27FC236}">
                <a16:creationId xmlns:a16="http://schemas.microsoft.com/office/drawing/2014/main" id="{B5C705C7-DEED-7B42-B321-D27E95E79D7B}"/>
              </a:ext>
            </a:extLst>
          </p:cNvPr>
          <p:cNvSpPr/>
          <p:nvPr userDrawn="1"/>
        </p:nvSpPr>
        <p:spPr>
          <a:xfrm>
            <a:off x="0" y="4470401"/>
            <a:ext cx="12192000" cy="2387600"/>
          </a:xfrm>
          <a:prstGeom prst="rect">
            <a:avLst/>
          </a:prstGeom>
          <a:solidFill>
            <a:srgbClr val="245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CA5CEF44-33CB-8A42-8E8A-EB2F18192E9A}"/>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23928" t="2520" b="13551"/>
          <a:stretch/>
        </p:blipFill>
        <p:spPr>
          <a:xfrm>
            <a:off x="-14459" y="4470400"/>
            <a:ext cx="4424797" cy="2387600"/>
          </a:xfrm>
          <a:prstGeom prst="rect">
            <a:avLst/>
          </a:prstGeom>
        </p:spPr>
      </p:pic>
      <p:sp>
        <p:nvSpPr>
          <p:cNvPr id="11" name="Title 1">
            <a:extLst>
              <a:ext uri="{FF2B5EF4-FFF2-40B4-BE49-F238E27FC236}">
                <a16:creationId xmlns:a16="http://schemas.microsoft.com/office/drawing/2014/main" id="{AE02C925-1F65-F04B-B3A0-1B2FBE3E209C}"/>
              </a:ext>
            </a:extLst>
          </p:cNvPr>
          <p:cNvSpPr>
            <a:spLocks noGrp="1"/>
          </p:cNvSpPr>
          <p:nvPr>
            <p:ph type="ctrTitle"/>
          </p:nvPr>
        </p:nvSpPr>
        <p:spPr>
          <a:xfrm>
            <a:off x="4880238" y="4831424"/>
            <a:ext cx="6841861" cy="867123"/>
          </a:xfrm>
          <a:prstGeom prst="rect">
            <a:avLst/>
          </a:prstGeom>
        </p:spPr>
        <p:txBody>
          <a:bodyPr anchor="t">
            <a:noAutofit/>
          </a:bodyPr>
          <a:lstStyle>
            <a:lvl1pPr algn="l">
              <a:defRPr sz="3600">
                <a:solidFill>
                  <a:schemeClr val="bg1"/>
                </a:solidFill>
              </a:defRPr>
            </a:lvl1pPr>
          </a:lstStyle>
          <a:p>
            <a:r>
              <a:rPr lang="en-US" dirty="0"/>
              <a:t>Click to edit Master title style</a:t>
            </a:r>
          </a:p>
        </p:txBody>
      </p:sp>
      <p:sp>
        <p:nvSpPr>
          <p:cNvPr id="12" name="Subtitle 2">
            <a:extLst>
              <a:ext uri="{FF2B5EF4-FFF2-40B4-BE49-F238E27FC236}">
                <a16:creationId xmlns:a16="http://schemas.microsoft.com/office/drawing/2014/main" id="{CCA0F6C2-99F9-1846-ACE2-A896294F9697}"/>
              </a:ext>
            </a:extLst>
          </p:cNvPr>
          <p:cNvSpPr>
            <a:spLocks noGrp="1"/>
          </p:cNvSpPr>
          <p:nvPr>
            <p:ph type="subTitle" idx="1"/>
          </p:nvPr>
        </p:nvSpPr>
        <p:spPr>
          <a:xfrm>
            <a:off x="4880238" y="5486140"/>
            <a:ext cx="6841861" cy="503500"/>
          </a:xfrm>
          <a:prstGeom prst="rect">
            <a:avLst/>
          </a:prstGeom>
        </p:spPr>
        <p:txBody>
          <a:bodyPr anchor="t">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3" name="Picture 12">
            <a:extLst>
              <a:ext uri="{FF2B5EF4-FFF2-40B4-BE49-F238E27FC236}">
                <a16:creationId xmlns:a16="http://schemas.microsoft.com/office/drawing/2014/main" id="{AE3B7940-C41E-D245-AA10-2A62505082B9}"/>
              </a:ext>
            </a:extLst>
          </p:cNvPr>
          <p:cNvPicPr>
            <a:picLocks noChangeAspect="1"/>
          </p:cNvPicPr>
          <p:nvPr userDrawn="1"/>
        </p:nvPicPr>
        <p:blipFill>
          <a:blip r:embed="rId4"/>
          <a:stretch>
            <a:fillRect/>
          </a:stretch>
        </p:blipFill>
        <p:spPr>
          <a:xfrm>
            <a:off x="462555" y="6108278"/>
            <a:ext cx="2317715" cy="360533"/>
          </a:xfrm>
          <a:prstGeom prst="rect">
            <a:avLst/>
          </a:prstGeom>
        </p:spPr>
      </p:pic>
    </p:spTree>
    <p:extLst>
      <p:ext uri="{BB962C8B-B14F-4D97-AF65-F5344CB8AC3E}">
        <p14:creationId xmlns:p14="http://schemas.microsoft.com/office/powerpoint/2010/main" val="27292452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A2167A-7491-3E48-8469-7D79EF10ACAD}"/>
              </a:ext>
            </a:extLst>
          </p:cNvPr>
          <p:cNvPicPr>
            <a:picLocks noChangeAspect="1"/>
          </p:cNvPicPr>
          <p:nvPr userDrawn="1"/>
        </p:nvPicPr>
        <p:blipFill rotWithShape="1">
          <a:blip r:embed="rId2"/>
          <a:srcRect b="5500"/>
          <a:stretch/>
        </p:blipFill>
        <p:spPr>
          <a:xfrm>
            <a:off x="1422400" y="0"/>
            <a:ext cx="10769600" cy="6858000"/>
          </a:xfrm>
          <a:prstGeom prst="rect">
            <a:avLst/>
          </a:prstGeom>
        </p:spPr>
      </p:pic>
      <p:sp>
        <p:nvSpPr>
          <p:cNvPr id="6" name="Rectangle 5">
            <a:extLst>
              <a:ext uri="{FF2B5EF4-FFF2-40B4-BE49-F238E27FC236}">
                <a16:creationId xmlns:a16="http://schemas.microsoft.com/office/drawing/2014/main" id="{D178009E-F250-3748-91ED-A790394284A6}"/>
              </a:ext>
            </a:extLst>
          </p:cNvPr>
          <p:cNvSpPr/>
          <p:nvPr userDrawn="1"/>
        </p:nvSpPr>
        <p:spPr>
          <a:xfrm>
            <a:off x="-4443" y="0"/>
            <a:ext cx="4960006" cy="6858000"/>
          </a:xfrm>
          <a:prstGeom prst="rect">
            <a:avLst/>
          </a:prstGeom>
          <a:solidFill>
            <a:srgbClr val="245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20193950-E858-D244-9056-F2973777E1D3}"/>
              </a:ext>
            </a:extLst>
          </p:cNvPr>
          <p:cNvSpPr>
            <a:spLocks noGrp="1"/>
          </p:cNvSpPr>
          <p:nvPr>
            <p:ph type="ctrTitle" hasCustomPrompt="1"/>
          </p:nvPr>
        </p:nvSpPr>
        <p:spPr>
          <a:xfrm>
            <a:off x="354720" y="1984763"/>
            <a:ext cx="3699523" cy="2078528"/>
          </a:xfrm>
          <a:prstGeom prst="rect">
            <a:avLst/>
          </a:prstGeom>
        </p:spPr>
        <p:txBody>
          <a:bodyPr anchor="b">
            <a:normAutofit/>
          </a:bodyPr>
          <a:lstStyle>
            <a:lvl1pPr algn="l">
              <a:defRPr sz="3600">
                <a:solidFill>
                  <a:schemeClr val="bg1"/>
                </a:solidFill>
              </a:defRPr>
            </a:lvl1pPr>
          </a:lstStyle>
          <a:p>
            <a:r>
              <a:rPr lang="en-US" dirty="0"/>
              <a:t>Click to edit Master </a:t>
            </a:r>
            <a:br>
              <a:rPr lang="en-US" dirty="0"/>
            </a:br>
            <a:r>
              <a:rPr lang="en-US" dirty="0"/>
              <a:t>title style</a:t>
            </a:r>
          </a:p>
        </p:txBody>
      </p:sp>
      <p:sp>
        <p:nvSpPr>
          <p:cNvPr id="11" name="Subtitle 2">
            <a:extLst>
              <a:ext uri="{FF2B5EF4-FFF2-40B4-BE49-F238E27FC236}">
                <a16:creationId xmlns:a16="http://schemas.microsoft.com/office/drawing/2014/main" id="{10079F81-5FDC-BA4D-9414-4DD0F17C8048}"/>
              </a:ext>
            </a:extLst>
          </p:cNvPr>
          <p:cNvSpPr>
            <a:spLocks noGrp="1"/>
          </p:cNvSpPr>
          <p:nvPr>
            <p:ph type="subTitle" idx="1"/>
          </p:nvPr>
        </p:nvSpPr>
        <p:spPr>
          <a:xfrm>
            <a:off x="371345" y="4159821"/>
            <a:ext cx="3699523" cy="1038777"/>
          </a:xfrm>
          <a:prstGeom prst="rect">
            <a:avLst/>
          </a:prstGeom>
        </p:spPr>
        <p:txBody>
          <a:bodyPr>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Picture 11">
            <a:extLst>
              <a:ext uri="{FF2B5EF4-FFF2-40B4-BE49-F238E27FC236}">
                <a16:creationId xmlns:a16="http://schemas.microsoft.com/office/drawing/2014/main" id="{6EC2CF78-042F-A747-8250-1927A771259A}"/>
              </a:ext>
            </a:extLst>
          </p:cNvPr>
          <p:cNvPicPr>
            <a:picLocks noChangeAspect="1"/>
          </p:cNvPicPr>
          <p:nvPr userDrawn="1"/>
        </p:nvPicPr>
        <p:blipFill>
          <a:blip r:embed="rId3"/>
          <a:stretch>
            <a:fillRect/>
          </a:stretch>
        </p:blipFill>
        <p:spPr>
          <a:xfrm>
            <a:off x="462555" y="600107"/>
            <a:ext cx="2317715" cy="360533"/>
          </a:xfrm>
          <a:prstGeom prst="rect">
            <a:avLst/>
          </a:prstGeom>
        </p:spPr>
      </p:pic>
    </p:spTree>
    <p:extLst>
      <p:ext uri="{BB962C8B-B14F-4D97-AF65-F5344CB8AC3E}">
        <p14:creationId xmlns:p14="http://schemas.microsoft.com/office/powerpoint/2010/main" val="1938948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A17832B-2BDE-E145-8C73-ECDFE385D11E}"/>
              </a:ext>
            </a:extLst>
          </p:cNvPr>
          <p:cNvSpPr/>
          <p:nvPr userDrawn="1"/>
        </p:nvSpPr>
        <p:spPr>
          <a:xfrm>
            <a:off x="0" y="4470401"/>
            <a:ext cx="12192000" cy="23876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C3FD998A-292F-4F43-9E15-92BC238907F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3928" t="2520" b="13551"/>
          <a:stretch/>
        </p:blipFill>
        <p:spPr>
          <a:xfrm>
            <a:off x="-14459" y="4470400"/>
            <a:ext cx="6082750" cy="2387600"/>
          </a:xfrm>
          <a:prstGeom prst="rect">
            <a:avLst/>
          </a:prstGeom>
        </p:spPr>
      </p:pic>
      <p:pic>
        <p:nvPicPr>
          <p:cNvPr id="11" name="Picture 10">
            <a:extLst>
              <a:ext uri="{FF2B5EF4-FFF2-40B4-BE49-F238E27FC236}">
                <a16:creationId xmlns:a16="http://schemas.microsoft.com/office/drawing/2014/main" id="{C3BFEAF4-02AA-0F40-BFF3-2A525266F72A}"/>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0"/>
            <a:ext cx="12192001" cy="4470399"/>
          </a:xfrm>
          <a:prstGeom prst="rect">
            <a:avLst/>
          </a:prstGeom>
        </p:spPr>
      </p:pic>
      <p:sp>
        <p:nvSpPr>
          <p:cNvPr id="17" name="Title 1">
            <a:extLst>
              <a:ext uri="{FF2B5EF4-FFF2-40B4-BE49-F238E27FC236}">
                <a16:creationId xmlns:a16="http://schemas.microsoft.com/office/drawing/2014/main" id="{2EF410E2-CBF8-7442-8069-B84D7FB890A8}"/>
              </a:ext>
            </a:extLst>
          </p:cNvPr>
          <p:cNvSpPr>
            <a:spLocks noGrp="1"/>
          </p:cNvSpPr>
          <p:nvPr>
            <p:ph type="ctrTitle"/>
          </p:nvPr>
        </p:nvSpPr>
        <p:spPr>
          <a:xfrm>
            <a:off x="4880238" y="4831424"/>
            <a:ext cx="6841861" cy="867123"/>
          </a:xfrm>
          <a:prstGeom prst="rect">
            <a:avLst/>
          </a:prstGeom>
        </p:spPr>
        <p:txBody>
          <a:bodyPr anchor="t">
            <a:noAutofit/>
          </a:bodyPr>
          <a:lstStyle>
            <a:lvl1pPr algn="l">
              <a:defRPr sz="3600">
                <a:solidFill>
                  <a:schemeClr val="bg1"/>
                </a:solidFill>
              </a:defRPr>
            </a:lvl1pPr>
          </a:lstStyle>
          <a:p>
            <a:r>
              <a:rPr lang="en-US" dirty="0"/>
              <a:t>Click to edit Master title style</a:t>
            </a:r>
          </a:p>
        </p:txBody>
      </p:sp>
      <p:sp>
        <p:nvSpPr>
          <p:cNvPr id="18" name="Subtitle 2">
            <a:extLst>
              <a:ext uri="{FF2B5EF4-FFF2-40B4-BE49-F238E27FC236}">
                <a16:creationId xmlns:a16="http://schemas.microsoft.com/office/drawing/2014/main" id="{64BECC53-DE7F-0F4F-8D29-154B7C8B9FE6}"/>
              </a:ext>
            </a:extLst>
          </p:cNvPr>
          <p:cNvSpPr>
            <a:spLocks noGrp="1"/>
          </p:cNvSpPr>
          <p:nvPr>
            <p:ph type="subTitle" idx="1"/>
          </p:nvPr>
        </p:nvSpPr>
        <p:spPr>
          <a:xfrm>
            <a:off x="4880238" y="5486140"/>
            <a:ext cx="6841861" cy="503500"/>
          </a:xfrm>
          <a:prstGeom prst="rect">
            <a:avLst/>
          </a:prstGeom>
        </p:spPr>
        <p:txBody>
          <a:bodyPr anchor="t">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a:extLst>
              <a:ext uri="{FF2B5EF4-FFF2-40B4-BE49-F238E27FC236}">
                <a16:creationId xmlns:a16="http://schemas.microsoft.com/office/drawing/2014/main" id="{A76C113F-DC13-A14C-867D-6C865932A6E7}"/>
              </a:ext>
            </a:extLst>
          </p:cNvPr>
          <p:cNvPicPr>
            <a:picLocks noChangeAspect="1"/>
          </p:cNvPicPr>
          <p:nvPr userDrawn="1"/>
        </p:nvPicPr>
        <p:blipFill>
          <a:blip r:embed="rId4"/>
          <a:stretch>
            <a:fillRect/>
          </a:stretch>
        </p:blipFill>
        <p:spPr>
          <a:xfrm>
            <a:off x="462555" y="6108278"/>
            <a:ext cx="2317715" cy="360533"/>
          </a:xfrm>
          <a:prstGeom prst="rect">
            <a:avLst/>
          </a:prstGeom>
        </p:spPr>
      </p:pic>
    </p:spTree>
    <p:extLst>
      <p:ext uri="{BB962C8B-B14F-4D97-AF65-F5344CB8AC3E}">
        <p14:creationId xmlns:p14="http://schemas.microsoft.com/office/powerpoint/2010/main" val="12741444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FE5335-C778-F54C-886C-3FC737951083}"/>
              </a:ext>
            </a:extLst>
          </p:cNvPr>
          <p:cNvSpPr/>
          <p:nvPr userDrawn="1"/>
        </p:nvSpPr>
        <p:spPr>
          <a:xfrm>
            <a:off x="0" y="0"/>
            <a:ext cx="12192000" cy="68580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13" name="Picture 12">
            <a:extLst>
              <a:ext uri="{FF2B5EF4-FFF2-40B4-BE49-F238E27FC236}">
                <a16:creationId xmlns:a16="http://schemas.microsoft.com/office/drawing/2014/main" id="{6DEBADF0-A79A-8F42-B5DB-406D8EFF208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105400" y="3180576"/>
            <a:ext cx="7086600" cy="3683000"/>
          </a:xfrm>
          <a:prstGeom prst="rect">
            <a:avLst/>
          </a:prstGeom>
        </p:spPr>
      </p:pic>
      <p:sp>
        <p:nvSpPr>
          <p:cNvPr id="2" name="Title 1">
            <a:extLst>
              <a:ext uri="{FF2B5EF4-FFF2-40B4-BE49-F238E27FC236}">
                <a16:creationId xmlns:a16="http://schemas.microsoft.com/office/drawing/2014/main" id="{BB29498A-9AA1-6246-828C-D8B12C2AA9D0}"/>
              </a:ext>
            </a:extLst>
          </p:cNvPr>
          <p:cNvSpPr>
            <a:spLocks noGrp="1"/>
          </p:cNvSpPr>
          <p:nvPr>
            <p:ph type="title"/>
          </p:nvPr>
        </p:nvSpPr>
        <p:spPr>
          <a:xfrm>
            <a:off x="831850" y="1709738"/>
            <a:ext cx="10515600" cy="2852737"/>
          </a:xfrm>
          <a:prstGeom prst="rect">
            <a:avLst/>
          </a:prstGeom>
        </p:spPr>
        <p:txBody>
          <a:bodyPr anchor="b">
            <a:normAutofit/>
          </a:bodyPr>
          <a:lstStyle>
            <a:lvl1pPr>
              <a:defRPr sz="36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F009A2B2-7B92-924A-8FD4-9F80063469DD}"/>
              </a:ext>
            </a:extLst>
          </p:cNvPr>
          <p:cNvSpPr>
            <a:spLocks noGrp="1"/>
          </p:cNvSpPr>
          <p:nvPr>
            <p:ph type="body" idx="1"/>
          </p:nvPr>
        </p:nvSpPr>
        <p:spPr>
          <a:xfrm>
            <a:off x="831850" y="4589463"/>
            <a:ext cx="10515600" cy="1500187"/>
          </a:xfrm>
          <a:prstGeom prst="rect">
            <a:avLst/>
          </a:prstGeom>
        </p:spPr>
        <p:txBody>
          <a:bodyPr>
            <a:normAutofit/>
          </a:bodyPr>
          <a:lstStyle>
            <a:lvl1pPr marL="0" indent="0">
              <a:buNone/>
              <a:defRPr sz="17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Slide Number Placeholder 5">
            <a:extLst>
              <a:ext uri="{FF2B5EF4-FFF2-40B4-BE49-F238E27FC236}">
                <a16:creationId xmlns:a16="http://schemas.microsoft.com/office/drawing/2014/main" id="{8FEDB7A7-5E42-5F40-AE06-E30E81961AF5}"/>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262BAFDC-492D-CB4D-B02A-4A44B4604C8A}" type="slidenum">
              <a:rPr lang="en-US" smtClean="0"/>
              <a:pPr/>
              <a:t>‹#›</a:t>
            </a:fld>
            <a:endParaRPr lang="en-US" dirty="0"/>
          </a:p>
        </p:txBody>
      </p:sp>
    </p:spTree>
    <p:extLst>
      <p:ext uri="{BB962C8B-B14F-4D97-AF65-F5344CB8AC3E}">
        <p14:creationId xmlns:p14="http://schemas.microsoft.com/office/powerpoint/2010/main" val="26615273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FE5335-C778-F54C-886C-3FC737951083}"/>
              </a:ext>
            </a:extLst>
          </p:cNvPr>
          <p:cNvSpPr/>
          <p:nvPr userDrawn="1"/>
        </p:nvSpPr>
        <p:spPr>
          <a:xfrm>
            <a:off x="0" y="0"/>
            <a:ext cx="12192000" cy="6858000"/>
          </a:xfrm>
          <a:prstGeom prst="rect">
            <a:avLst/>
          </a:prstGeom>
          <a:solidFill>
            <a:srgbClr val="245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13" name="Picture 12">
            <a:extLst>
              <a:ext uri="{FF2B5EF4-FFF2-40B4-BE49-F238E27FC236}">
                <a16:creationId xmlns:a16="http://schemas.microsoft.com/office/drawing/2014/main" id="{6DEBADF0-A79A-8F42-B5DB-406D8EFF208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105400" y="3180576"/>
            <a:ext cx="7086600" cy="3683000"/>
          </a:xfrm>
          <a:prstGeom prst="rect">
            <a:avLst/>
          </a:prstGeom>
        </p:spPr>
      </p:pic>
      <p:sp>
        <p:nvSpPr>
          <p:cNvPr id="2" name="Title 1">
            <a:extLst>
              <a:ext uri="{FF2B5EF4-FFF2-40B4-BE49-F238E27FC236}">
                <a16:creationId xmlns:a16="http://schemas.microsoft.com/office/drawing/2014/main" id="{BB29498A-9AA1-6246-828C-D8B12C2AA9D0}"/>
              </a:ext>
            </a:extLst>
          </p:cNvPr>
          <p:cNvSpPr>
            <a:spLocks noGrp="1"/>
          </p:cNvSpPr>
          <p:nvPr>
            <p:ph type="title"/>
          </p:nvPr>
        </p:nvSpPr>
        <p:spPr>
          <a:xfrm>
            <a:off x="831850" y="1709738"/>
            <a:ext cx="10515600" cy="2852737"/>
          </a:xfrm>
          <a:prstGeom prst="rect">
            <a:avLst/>
          </a:prstGeom>
        </p:spPr>
        <p:txBody>
          <a:bodyPr anchor="b">
            <a:normAutofit/>
          </a:bodyPr>
          <a:lstStyle>
            <a:lvl1pPr>
              <a:defRPr sz="36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F009A2B2-7B92-924A-8FD4-9F80063469DD}"/>
              </a:ext>
            </a:extLst>
          </p:cNvPr>
          <p:cNvSpPr>
            <a:spLocks noGrp="1"/>
          </p:cNvSpPr>
          <p:nvPr>
            <p:ph type="body" idx="1"/>
          </p:nvPr>
        </p:nvSpPr>
        <p:spPr>
          <a:xfrm>
            <a:off x="831850" y="4589463"/>
            <a:ext cx="10515600" cy="1500187"/>
          </a:xfrm>
          <a:prstGeom prst="rect">
            <a:avLst/>
          </a:prstGeom>
        </p:spPr>
        <p:txBody>
          <a:bodyPr>
            <a:normAutofit/>
          </a:bodyPr>
          <a:lstStyle>
            <a:lvl1pPr marL="0" indent="0">
              <a:buNone/>
              <a:defRPr sz="17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Slide Number Placeholder 5">
            <a:extLst>
              <a:ext uri="{FF2B5EF4-FFF2-40B4-BE49-F238E27FC236}">
                <a16:creationId xmlns:a16="http://schemas.microsoft.com/office/drawing/2014/main" id="{8FEDB7A7-5E42-5F40-AE06-E30E81961AF5}"/>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262BAFDC-492D-CB4D-B02A-4A44B4604C8A}" type="slidenum">
              <a:rPr lang="en-US" smtClean="0"/>
              <a:pPr/>
              <a:t>‹#›</a:t>
            </a:fld>
            <a:endParaRPr lang="en-US" dirty="0"/>
          </a:p>
        </p:txBody>
      </p:sp>
    </p:spTree>
    <p:extLst>
      <p:ext uri="{BB962C8B-B14F-4D97-AF65-F5344CB8AC3E}">
        <p14:creationId xmlns:p14="http://schemas.microsoft.com/office/powerpoint/2010/main" val="7250394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97933D3-0A5E-2141-AFD9-9BEF932B3AB7}"/>
              </a:ext>
            </a:extLst>
          </p:cNvPr>
          <p:cNvSpPr/>
          <p:nvPr userDrawn="1"/>
        </p:nvSpPr>
        <p:spPr>
          <a:xfrm>
            <a:off x="0" y="1"/>
            <a:ext cx="12192000" cy="176934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3091E0A-35E3-8047-B62E-E7DB7B1319E2}"/>
              </a:ext>
            </a:extLst>
          </p:cNvPr>
          <p:cNvSpPr>
            <a:spLocks noGrp="1"/>
          </p:cNvSpPr>
          <p:nvPr>
            <p:ph type="title"/>
          </p:nvPr>
        </p:nvSpPr>
        <p:spPr>
          <a:xfrm>
            <a:off x="838200" y="424695"/>
            <a:ext cx="10515600" cy="1325563"/>
          </a:xfrm>
          <a:prstGeom prst="rect">
            <a:avLst/>
          </a:prstGeom>
        </p:spPr>
        <p:txBody>
          <a:bodyPr>
            <a:normAutofit/>
          </a:bodyPr>
          <a:lstStyle>
            <a:lvl1pPr>
              <a:defRPr sz="28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5CB8C75-089E-284F-BF0C-EB78761405BD}"/>
              </a:ext>
            </a:extLst>
          </p:cNvPr>
          <p:cNvSpPr>
            <a:spLocks noGrp="1"/>
          </p:cNvSpPr>
          <p:nvPr>
            <p:ph idx="1"/>
          </p:nvPr>
        </p:nvSpPr>
        <p:spPr>
          <a:xfrm>
            <a:off x="838200" y="1979543"/>
            <a:ext cx="10515600" cy="474193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F941CA1-C3B8-0745-8AFD-4A7A6D44D2B1}"/>
              </a:ext>
            </a:extLst>
          </p:cNvPr>
          <p:cNvSpPr>
            <a:spLocks noGrp="1"/>
          </p:cNvSpPr>
          <p:nvPr>
            <p:ph type="sldNum" sz="quarter" idx="12"/>
          </p:nvPr>
        </p:nvSpPr>
        <p:spPr>
          <a:xfrm>
            <a:off x="8610600" y="6356350"/>
            <a:ext cx="2743200" cy="365125"/>
          </a:xfrm>
          <a:prstGeom prst="rect">
            <a:avLst/>
          </a:prstGeom>
        </p:spPr>
        <p:txBody>
          <a:bodyPr/>
          <a:lstStyle/>
          <a:p>
            <a:fld id="{262BAFDC-492D-CB4D-B02A-4A44B4604C8A}" type="slidenum">
              <a:rPr lang="en-US" smtClean="0"/>
              <a:t>‹#›</a:t>
            </a:fld>
            <a:endParaRPr lang="en-US" dirty="0"/>
          </a:p>
        </p:txBody>
      </p:sp>
      <p:pic>
        <p:nvPicPr>
          <p:cNvPr id="12" name="Picture 11">
            <a:extLst>
              <a:ext uri="{FF2B5EF4-FFF2-40B4-BE49-F238E27FC236}">
                <a16:creationId xmlns:a16="http://schemas.microsoft.com/office/drawing/2014/main" id="{72A89C11-0AE8-C940-98FB-4215A5296D2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105400" y="3180576"/>
            <a:ext cx="7086600" cy="3683000"/>
          </a:xfrm>
          <a:prstGeom prst="rect">
            <a:avLst/>
          </a:prstGeom>
        </p:spPr>
      </p:pic>
    </p:spTree>
    <p:extLst>
      <p:ext uri="{BB962C8B-B14F-4D97-AF65-F5344CB8AC3E}">
        <p14:creationId xmlns:p14="http://schemas.microsoft.com/office/powerpoint/2010/main" val="15994701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1_Title and Content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D81328C-02E3-4E4F-A237-16A4D8A45B9C}"/>
              </a:ext>
            </a:extLst>
          </p:cNvPr>
          <p:cNvSpPr/>
          <p:nvPr userDrawn="1"/>
        </p:nvSpPr>
        <p:spPr>
          <a:xfrm>
            <a:off x="0" y="0"/>
            <a:ext cx="12192000" cy="1769340"/>
          </a:xfrm>
          <a:prstGeom prst="rect">
            <a:avLst/>
          </a:prstGeom>
          <a:solidFill>
            <a:srgbClr val="245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 name="Title 1">
            <a:extLst>
              <a:ext uri="{FF2B5EF4-FFF2-40B4-BE49-F238E27FC236}">
                <a16:creationId xmlns:a16="http://schemas.microsoft.com/office/drawing/2014/main" id="{D3091E0A-35E3-8047-B62E-E7DB7B1319E2}"/>
              </a:ext>
            </a:extLst>
          </p:cNvPr>
          <p:cNvSpPr>
            <a:spLocks noGrp="1"/>
          </p:cNvSpPr>
          <p:nvPr>
            <p:ph type="title"/>
          </p:nvPr>
        </p:nvSpPr>
        <p:spPr>
          <a:xfrm>
            <a:off x="838200" y="424695"/>
            <a:ext cx="10515600" cy="1325563"/>
          </a:xfrm>
          <a:prstGeom prst="rect">
            <a:avLst/>
          </a:prstGeom>
        </p:spPr>
        <p:txBody>
          <a:bodyPr>
            <a:normAutofit/>
          </a:bodyPr>
          <a:lstStyle>
            <a:lvl1pPr>
              <a:defRPr sz="28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5CB8C75-089E-284F-BF0C-EB78761405BD}"/>
              </a:ext>
            </a:extLst>
          </p:cNvPr>
          <p:cNvSpPr>
            <a:spLocks noGrp="1"/>
          </p:cNvSpPr>
          <p:nvPr>
            <p:ph idx="1"/>
          </p:nvPr>
        </p:nvSpPr>
        <p:spPr>
          <a:xfrm>
            <a:off x="838200" y="1979543"/>
            <a:ext cx="10515600" cy="474193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F941CA1-C3B8-0745-8AFD-4A7A6D44D2B1}"/>
              </a:ext>
            </a:extLst>
          </p:cNvPr>
          <p:cNvSpPr>
            <a:spLocks noGrp="1"/>
          </p:cNvSpPr>
          <p:nvPr>
            <p:ph type="sldNum" sz="quarter" idx="12"/>
          </p:nvPr>
        </p:nvSpPr>
        <p:spPr>
          <a:xfrm>
            <a:off x="8610600" y="6356350"/>
            <a:ext cx="2743200" cy="365125"/>
          </a:xfrm>
          <a:prstGeom prst="rect">
            <a:avLst/>
          </a:prstGeom>
        </p:spPr>
        <p:txBody>
          <a:bodyPr/>
          <a:lstStyle/>
          <a:p>
            <a:fld id="{262BAFDC-492D-CB4D-B02A-4A44B4604C8A}" type="slidenum">
              <a:rPr lang="en-US" smtClean="0"/>
              <a:t>‹#›</a:t>
            </a:fld>
            <a:endParaRPr lang="en-US" dirty="0"/>
          </a:p>
        </p:txBody>
      </p:sp>
      <p:pic>
        <p:nvPicPr>
          <p:cNvPr id="12" name="Picture 11">
            <a:extLst>
              <a:ext uri="{FF2B5EF4-FFF2-40B4-BE49-F238E27FC236}">
                <a16:creationId xmlns:a16="http://schemas.microsoft.com/office/drawing/2014/main" id="{72A89C11-0AE8-C940-98FB-4215A5296D2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105400" y="3180576"/>
            <a:ext cx="7086600" cy="3683000"/>
          </a:xfrm>
          <a:prstGeom prst="rect">
            <a:avLst/>
          </a:prstGeom>
        </p:spPr>
      </p:pic>
    </p:spTree>
    <p:extLst>
      <p:ext uri="{BB962C8B-B14F-4D97-AF65-F5344CB8AC3E}">
        <p14:creationId xmlns:p14="http://schemas.microsoft.com/office/powerpoint/2010/main" val="12660793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97933D3-0A5E-2141-AFD9-9BEF932B3AB7}"/>
              </a:ext>
            </a:extLst>
          </p:cNvPr>
          <p:cNvSpPr/>
          <p:nvPr userDrawn="1"/>
        </p:nvSpPr>
        <p:spPr>
          <a:xfrm>
            <a:off x="0" y="1"/>
            <a:ext cx="12192000" cy="176934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05CB8C75-089E-284F-BF0C-EB78761405BD}"/>
              </a:ext>
            </a:extLst>
          </p:cNvPr>
          <p:cNvSpPr>
            <a:spLocks noGrp="1"/>
          </p:cNvSpPr>
          <p:nvPr>
            <p:ph idx="1"/>
          </p:nvPr>
        </p:nvSpPr>
        <p:spPr>
          <a:xfrm>
            <a:off x="838200" y="1979543"/>
            <a:ext cx="10515600" cy="474193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F941CA1-C3B8-0745-8AFD-4A7A6D44D2B1}"/>
              </a:ext>
            </a:extLst>
          </p:cNvPr>
          <p:cNvSpPr>
            <a:spLocks noGrp="1"/>
          </p:cNvSpPr>
          <p:nvPr>
            <p:ph type="sldNum" sz="quarter" idx="12"/>
          </p:nvPr>
        </p:nvSpPr>
        <p:spPr>
          <a:xfrm>
            <a:off x="8610600" y="6356350"/>
            <a:ext cx="2743200" cy="365125"/>
          </a:xfrm>
          <a:prstGeom prst="rect">
            <a:avLst/>
          </a:prstGeom>
        </p:spPr>
        <p:txBody>
          <a:bodyPr/>
          <a:lstStyle/>
          <a:p>
            <a:fld id="{262BAFDC-492D-CB4D-B02A-4A44B4604C8A}" type="slidenum">
              <a:rPr lang="en-US" smtClean="0"/>
              <a:t>‹#›</a:t>
            </a:fld>
            <a:endParaRPr lang="en-US" dirty="0"/>
          </a:p>
        </p:txBody>
      </p:sp>
      <p:sp>
        <p:nvSpPr>
          <p:cNvPr id="10" name="Title 1">
            <a:extLst>
              <a:ext uri="{FF2B5EF4-FFF2-40B4-BE49-F238E27FC236}">
                <a16:creationId xmlns:a16="http://schemas.microsoft.com/office/drawing/2014/main" id="{A703AEF7-F590-D544-8496-ABE8662B6EF0}"/>
              </a:ext>
            </a:extLst>
          </p:cNvPr>
          <p:cNvSpPr>
            <a:spLocks noGrp="1"/>
          </p:cNvSpPr>
          <p:nvPr>
            <p:ph type="title"/>
          </p:nvPr>
        </p:nvSpPr>
        <p:spPr>
          <a:xfrm>
            <a:off x="838200" y="424695"/>
            <a:ext cx="10515600" cy="1325563"/>
          </a:xfrm>
          <a:prstGeom prst="rect">
            <a:avLst/>
          </a:prstGeom>
        </p:spPr>
        <p:txBody>
          <a:bodyPr>
            <a:normAutofit/>
          </a:bodyPr>
          <a:lstStyle>
            <a:lvl1pPr>
              <a:defRPr sz="2800">
                <a:solidFill>
                  <a:schemeClr val="bg1"/>
                </a:solidFill>
              </a:defRPr>
            </a:lvl1pPr>
          </a:lstStyle>
          <a:p>
            <a:r>
              <a:rPr lang="en-US" dirty="0"/>
              <a:t>Click to edit Master title style</a:t>
            </a:r>
          </a:p>
        </p:txBody>
      </p:sp>
      <p:pic>
        <p:nvPicPr>
          <p:cNvPr id="14" name="Picture 13">
            <a:extLst>
              <a:ext uri="{FF2B5EF4-FFF2-40B4-BE49-F238E27FC236}">
                <a16:creationId xmlns:a16="http://schemas.microsoft.com/office/drawing/2014/main" id="{E4A6181F-FF53-BB40-8818-DD44D00F337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690100" y="-59459"/>
            <a:ext cx="2501900" cy="1828800"/>
          </a:xfrm>
          <a:prstGeom prst="rect">
            <a:avLst/>
          </a:prstGeom>
        </p:spPr>
      </p:pic>
    </p:spTree>
    <p:extLst>
      <p:ext uri="{BB962C8B-B14F-4D97-AF65-F5344CB8AC3E}">
        <p14:creationId xmlns:p14="http://schemas.microsoft.com/office/powerpoint/2010/main" val="11956964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and Content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74E994F-B8F6-1E40-89ED-F6A5F3009F8A}"/>
              </a:ext>
            </a:extLst>
          </p:cNvPr>
          <p:cNvSpPr/>
          <p:nvPr userDrawn="1"/>
        </p:nvSpPr>
        <p:spPr>
          <a:xfrm>
            <a:off x="0" y="0"/>
            <a:ext cx="12192000" cy="1769340"/>
          </a:xfrm>
          <a:prstGeom prst="rect">
            <a:avLst/>
          </a:prstGeom>
          <a:solidFill>
            <a:srgbClr val="245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3" name="Content Placeholder 2">
            <a:extLst>
              <a:ext uri="{FF2B5EF4-FFF2-40B4-BE49-F238E27FC236}">
                <a16:creationId xmlns:a16="http://schemas.microsoft.com/office/drawing/2014/main" id="{05CB8C75-089E-284F-BF0C-EB78761405BD}"/>
              </a:ext>
            </a:extLst>
          </p:cNvPr>
          <p:cNvSpPr>
            <a:spLocks noGrp="1"/>
          </p:cNvSpPr>
          <p:nvPr>
            <p:ph idx="1"/>
          </p:nvPr>
        </p:nvSpPr>
        <p:spPr>
          <a:xfrm>
            <a:off x="838200" y="1979543"/>
            <a:ext cx="10515600" cy="474193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F941CA1-C3B8-0745-8AFD-4A7A6D44D2B1}"/>
              </a:ext>
            </a:extLst>
          </p:cNvPr>
          <p:cNvSpPr>
            <a:spLocks noGrp="1"/>
          </p:cNvSpPr>
          <p:nvPr>
            <p:ph type="sldNum" sz="quarter" idx="12"/>
          </p:nvPr>
        </p:nvSpPr>
        <p:spPr>
          <a:xfrm>
            <a:off x="8610600" y="6356350"/>
            <a:ext cx="2743200" cy="365125"/>
          </a:xfrm>
          <a:prstGeom prst="rect">
            <a:avLst/>
          </a:prstGeom>
        </p:spPr>
        <p:txBody>
          <a:bodyPr/>
          <a:lstStyle/>
          <a:p>
            <a:fld id="{262BAFDC-492D-CB4D-B02A-4A44B4604C8A}" type="slidenum">
              <a:rPr lang="en-US" smtClean="0"/>
              <a:t>‹#›</a:t>
            </a:fld>
            <a:endParaRPr lang="en-US" dirty="0"/>
          </a:p>
        </p:txBody>
      </p:sp>
      <p:sp>
        <p:nvSpPr>
          <p:cNvPr id="10" name="Title 1">
            <a:extLst>
              <a:ext uri="{FF2B5EF4-FFF2-40B4-BE49-F238E27FC236}">
                <a16:creationId xmlns:a16="http://schemas.microsoft.com/office/drawing/2014/main" id="{A703AEF7-F590-D544-8496-ABE8662B6EF0}"/>
              </a:ext>
            </a:extLst>
          </p:cNvPr>
          <p:cNvSpPr>
            <a:spLocks noGrp="1"/>
          </p:cNvSpPr>
          <p:nvPr>
            <p:ph type="title"/>
          </p:nvPr>
        </p:nvSpPr>
        <p:spPr>
          <a:xfrm>
            <a:off x="838200" y="424695"/>
            <a:ext cx="10515600" cy="1325563"/>
          </a:xfrm>
          <a:prstGeom prst="rect">
            <a:avLst/>
          </a:prstGeom>
        </p:spPr>
        <p:txBody>
          <a:bodyPr>
            <a:normAutofit/>
          </a:bodyPr>
          <a:lstStyle>
            <a:lvl1pPr>
              <a:defRPr sz="2800">
                <a:solidFill>
                  <a:schemeClr val="bg1"/>
                </a:solidFill>
              </a:defRPr>
            </a:lvl1pPr>
          </a:lstStyle>
          <a:p>
            <a:r>
              <a:rPr lang="en-US" dirty="0"/>
              <a:t>Click to edit Master title style</a:t>
            </a:r>
          </a:p>
        </p:txBody>
      </p:sp>
      <p:pic>
        <p:nvPicPr>
          <p:cNvPr id="14" name="Picture 13">
            <a:extLst>
              <a:ext uri="{FF2B5EF4-FFF2-40B4-BE49-F238E27FC236}">
                <a16:creationId xmlns:a16="http://schemas.microsoft.com/office/drawing/2014/main" id="{E4A6181F-FF53-BB40-8818-DD44D00F337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690100" y="-59459"/>
            <a:ext cx="2501900" cy="1828800"/>
          </a:xfrm>
          <a:prstGeom prst="rect">
            <a:avLst/>
          </a:prstGeom>
        </p:spPr>
      </p:pic>
    </p:spTree>
    <p:extLst>
      <p:ext uri="{BB962C8B-B14F-4D97-AF65-F5344CB8AC3E}">
        <p14:creationId xmlns:p14="http://schemas.microsoft.com/office/powerpoint/2010/main" val="6707208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F941CA1-C3B8-0745-8AFD-4A7A6D44D2B1}"/>
              </a:ext>
            </a:extLst>
          </p:cNvPr>
          <p:cNvSpPr>
            <a:spLocks noGrp="1"/>
          </p:cNvSpPr>
          <p:nvPr>
            <p:ph type="sldNum" sz="quarter" idx="12"/>
          </p:nvPr>
        </p:nvSpPr>
        <p:spPr>
          <a:xfrm>
            <a:off x="8610600" y="6356350"/>
            <a:ext cx="2743200" cy="365125"/>
          </a:xfrm>
          <a:prstGeom prst="rect">
            <a:avLst/>
          </a:prstGeom>
        </p:spPr>
        <p:txBody>
          <a:bodyPr/>
          <a:lstStyle/>
          <a:p>
            <a:fld id="{262BAFDC-492D-CB4D-B02A-4A44B4604C8A}" type="slidenum">
              <a:rPr lang="en-US" smtClean="0"/>
              <a:t>‹#›</a:t>
            </a:fld>
            <a:endParaRPr lang="en-US" dirty="0"/>
          </a:p>
        </p:txBody>
      </p:sp>
      <p:sp>
        <p:nvSpPr>
          <p:cNvPr id="11" name="Content Placeholder 2">
            <a:extLst>
              <a:ext uri="{FF2B5EF4-FFF2-40B4-BE49-F238E27FC236}">
                <a16:creationId xmlns:a16="http://schemas.microsoft.com/office/drawing/2014/main" id="{61435897-19FB-8A47-B753-A3F4E087F40C}"/>
              </a:ext>
            </a:extLst>
          </p:cNvPr>
          <p:cNvSpPr>
            <a:spLocks noGrp="1"/>
          </p:cNvSpPr>
          <p:nvPr>
            <p:ph idx="1"/>
          </p:nvPr>
        </p:nvSpPr>
        <p:spPr>
          <a:xfrm>
            <a:off x="838200" y="1979543"/>
            <a:ext cx="10515600" cy="474193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a:extLst>
              <a:ext uri="{FF2B5EF4-FFF2-40B4-BE49-F238E27FC236}">
                <a16:creationId xmlns:a16="http://schemas.microsoft.com/office/drawing/2014/main" id="{943BBE4A-0877-944C-9695-21DDE1A2AAD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105400" y="3180576"/>
            <a:ext cx="7086600" cy="3683000"/>
          </a:xfrm>
          <a:prstGeom prst="rect">
            <a:avLst/>
          </a:prstGeom>
        </p:spPr>
      </p:pic>
      <p:sp>
        <p:nvSpPr>
          <p:cNvPr id="15" name="Title 1">
            <a:extLst>
              <a:ext uri="{FF2B5EF4-FFF2-40B4-BE49-F238E27FC236}">
                <a16:creationId xmlns:a16="http://schemas.microsoft.com/office/drawing/2014/main" id="{2F31BF77-AE00-1242-BA44-6C474D089F76}"/>
              </a:ext>
            </a:extLst>
          </p:cNvPr>
          <p:cNvSpPr>
            <a:spLocks noGrp="1"/>
          </p:cNvSpPr>
          <p:nvPr>
            <p:ph type="title"/>
          </p:nvPr>
        </p:nvSpPr>
        <p:spPr>
          <a:xfrm>
            <a:off x="838200" y="424695"/>
            <a:ext cx="10515600" cy="1325563"/>
          </a:xfrm>
          <a:prstGeom prst="rect">
            <a:avLst/>
          </a:prstGeom>
        </p:spPr>
        <p:txBody>
          <a:bodyPr>
            <a:normAutofit/>
          </a:bodyPr>
          <a:lstStyle>
            <a:lvl1pPr>
              <a:defRPr sz="2800">
                <a:solidFill>
                  <a:schemeClr val="accent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15575010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hoto 1">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09F5A4F-D933-A144-B5A8-E90EFA9B2838}"/>
              </a:ext>
            </a:extLst>
          </p:cNvPr>
          <p:cNvSpPr>
            <a:spLocks noGrp="1"/>
          </p:cNvSpPr>
          <p:nvPr>
            <p:ph type="pic" sz="quarter" idx="13"/>
          </p:nvPr>
        </p:nvSpPr>
        <p:spPr>
          <a:xfrm>
            <a:off x="7251700" y="-1"/>
            <a:ext cx="4940300" cy="6356351"/>
          </a:xfrm>
          <a:prstGeom prst="rect">
            <a:avLst/>
          </a:prstGeom>
        </p:spPr>
        <p:txBody>
          <a:bodyPr/>
          <a:lstStyle/>
          <a:p>
            <a:endParaRPr lang="en-US" dirty="0"/>
          </a:p>
        </p:txBody>
      </p:sp>
      <p:sp>
        <p:nvSpPr>
          <p:cNvPr id="8" name="Rectangle 7">
            <a:extLst>
              <a:ext uri="{FF2B5EF4-FFF2-40B4-BE49-F238E27FC236}">
                <a16:creationId xmlns:a16="http://schemas.microsoft.com/office/drawing/2014/main" id="{CDA3367F-E06A-B44B-8B81-07500C4CB23A}"/>
              </a:ext>
            </a:extLst>
          </p:cNvPr>
          <p:cNvSpPr/>
          <p:nvPr userDrawn="1"/>
        </p:nvSpPr>
        <p:spPr>
          <a:xfrm>
            <a:off x="7251698" y="6356350"/>
            <a:ext cx="4940301" cy="52308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FD32257B-C490-AB4E-88D4-2979F71B813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251698" y="6356350"/>
            <a:ext cx="4991102" cy="523079"/>
          </a:xfrm>
          <a:prstGeom prst="rect">
            <a:avLst/>
          </a:prstGeom>
        </p:spPr>
      </p:pic>
      <p:sp>
        <p:nvSpPr>
          <p:cNvPr id="2" name="Title 1">
            <a:extLst>
              <a:ext uri="{FF2B5EF4-FFF2-40B4-BE49-F238E27FC236}">
                <a16:creationId xmlns:a16="http://schemas.microsoft.com/office/drawing/2014/main" id="{826FEB6D-8189-8641-8F08-BA2ABC003E5D}"/>
              </a:ext>
            </a:extLst>
          </p:cNvPr>
          <p:cNvSpPr>
            <a:spLocks noGrp="1"/>
          </p:cNvSpPr>
          <p:nvPr>
            <p:ph type="title"/>
          </p:nvPr>
        </p:nvSpPr>
        <p:spPr>
          <a:xfrm>
            <a:off x="838200" y="365125"/>
            <a:ext cx="5905500" cy="1325563"/>
          </a:xfrm>
          <a:prstGeom prst="rect">
            <a:avLst/>
          </a:prstGeom>
        </p:spPr>
        <p:txBody>
          <a:bodyPr/>
          <a:lstStyle>
            <a:lvl1pPr>
              <a:defRPr>
                <a:solidFill>
                  <a:schemeClr val="accent1">
                    <a:lumMod val="50000"/>
                  </a:schemeClr>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860CD08-6C04-7A41-BF25-E80EB1CD684F}"/>
              </a:ext>
            </a:extLst>
          </p:cNvPr>
          <p:cNvSpPr>
            <a:spLocks noGrp="1"/>
          </p:cNvSpPr>
          <p:nvPr>
            <p:ph sz="half" idx="1"/>
          </p:nvPr>
        </p:nvSpPr>
        <p:spPr>
          <a:xfrm>
            <a:off x="838200" y="1825625"/>
            <a:ext cx="5905500" cy="4067175"/>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993806C1-98B6-AD4E-8AD0-3AF139A4849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262BAFDC-492D-CB4D-B02A-4A44B4604C8A}" type="slidenum">
              <a:rPr lang="en-US" smtClean="0"/>
              <a:pPr/>
              <a:t>‹#›</a:t>
            </a:fld>
            <a:endParaRPr lang="en-US" dirty="0"/>
          </a:p>
        </p:txBody>
      </p:sp>
    </p:spTree>
    <p:extLst>
      <p:ext uri="{BB962C8B-B14F-4D97-AF65-F5344CB8AC3E}">
        <p14:creationId xmlns:p14="http://schemas.microsoft.com/office/powerpoint/2010/main" val="29730442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Photo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F6B1C63-857A-534E-B32F-978552E3447A}"/>
              </a:ext>
            </a:extLst>
          </p:cNvPr>
          <p:cNvSpPr/>
          <p:nvPr userDrawn="1"/>
        </p:nvSpPr>
        <p:spPr>
          <a:xfrm>
            <a:off x="7251700" y="6356350"/>
            <a:ext cx="4940300" cy="523080"/>
          </a:xfrm>
          <a:prstGeom prst="rect">
            <a:avLst/>
          </a:prstGeom>
          <a:solidFill>
            <a:srgbClr val="245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3" name="Picture Placeholder 12">
            <a:extLst>
              <a:ext uri="{FF2B5EF4-FFF2-40B4-BE49-F238E27FC236}">
                <a16:creationId xmlns:a16="http://schemas.microsoft.com/office/drawing/2014/main" id="{C09F5A4F-D933-A144-B5A8-E90EFA9B2838}"/>
              </a:ext>
            </a:extLst>
          </p:cNvPr>
          <p:cNvSpPr>
            <a:spLocks noGrp="1"/>
          </p:cNvSpPr>
          <p:nvPr>
            <p:ph type="pic" sz="quarter" idx="13"/>
          </p:nvPr>
        </p:nvSpPr>
        <p:spPr>
          <a:xfrm>
            <a:off x="7251700" y="-1"/>
            <a:ext cx="4940300" cy="6356351"/>
          </a:xfrm>
          <a:prstGeom prst="rect">
            <a:avLst/>
          </a:prstGeom>
        </p:spPr>
        <p:txBody>
          <a:bodyPr/>
          <a:lstStyle/>
          <a:p>
            <a:endParaRPr lang="en-US" dirty="0"/>
          </a:p>
        </p:txBody>
      </p:sp>
      <p:pic>
        <p:nvPicPr>
          <p:cNvPr id="9" name="Picture 8">
            <a:extLst>
              <a:ext uri="{FF2B5EF4-FFF2-40B4-BE49-F238E27FC236}">
                <a16:creationId xmlns:a16="http://schemas.microsoft.com/office/drawing/2014/main" id="{FD32257B-C490-AB4E-88D4-2979F71B813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251700" y="6356350"/>
            <a:ext cx="4991102" cy="523079"/>
          </a:xfrm>
          <a:prstGeom prst="rect">
            <a:avLst/>
          </a:prstGeom>
        </p:spPr>
      </p:pic>
      <p:sp>
        <p:nvSpPr>
          <p:cNvPr id="2" name="Title 1">
            <a:extLst>
              <a:ext uri="{FF2B5EF4-FFF2-40B4-BE49-F238E27FC236}">
                <a16:creationId xmlns:a16="http://schemas.microsoft.com/office/drawing/2014/main" id="{826FEB6D-8189-8641-8F08-BA2ABC003E5D}"/>
              </a:ext>
            </a:extLst>
          </p:cNvPr>
          <p:cNvSpPr>
            <a:spLocks noGrp="1"/>
          </p:cNvSpPr>
          <p:nvPr>
            <p:ph type="title"/>
          </p:nvPr>
        </p:nvSpPr>
        <p:spPr>
          <a:xfrm>
            <a:off x="838200" y="365125"/>
            <a:ext cx="5905500" cy="1325563"/>
          </a:xfrm>
          <a:prstGeom prst="rect">
            <a:avLst/>
          </a:prstGeom>
        </p:spPr>
        <p:txBody>
          <a:bodyPr/>
          <a:lstStyle>
            <a:lvl1pPr>
              <a:defRPr>
                <a:solidFill>
                  <a:schemeClr val="accent1">
                    <a:lumMod val="50000"/>
                  </a:schemeClr>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860CD08-6C04-7A41-BF25-E80EB1CD684F}"/>
              </a:ext>
            </a:extLst>
          </p:cNvPr>
          <p:cNvSpPr>
            <a:spLocks noGrp="1"/>
          </p:cNvSpPr>
          <p:nvPr>
            <p:ph sz="half" idx="1"/>
          </p:nvPr>
        </p:nvSpPr>
        <p:spPr>
          <a:xfrm>
            <a:off x="838200" y="1825625"/>
            <a:ext cx="5905500" cy="4067175"/>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993806C1-98B6-AD4E-8AD0-3AF139A4849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262BAFDC-492D-CB4D-B02A-4A44B4604C8A}" type="slidenum">
              <a:rPr lang="en-US" smtClean="0"/>
              <a:pPr/>
              <a:t>‹#›</a:t>
            </a:fld>
            <a:endParaRPr lang="en-US" dirty="0"/>
          </a:p>
        </p:txBody>
      </p:sp>
    </p:spTree>
    <p:extLst>
      <p:ext uri="{BB962C8B-B14F-4D97-AF65-F5344CB8AC3E}">
        <p14:creationId xmlns:p14="http://schemas.microsoft.com/office/powerpoint/2010/main" val="26423391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hoto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5C74713-FE68-0C46-B607-E8ED7BFDEA09}"/>
              </a:ext>
            </a:extLst>
          </p:cNvPr>
          <p:cNvPicPr>
            <a:picLocks noChangeAspect="1"/>
          </p:cNvPicPr>
          <p:nvPr userDrawn="1"/>
        </p:nvPicPr>
        <p:blipFill>
          <a:blip r:embed="rId2"/>
          <a:stretch>
            <a:fillRect/>
          </a:stretch>
        </p:blipFill>
        <p:spPr>
          <a:xfrm>
            <a:off x="0" y="6464300"/>
            <a:ext cx="12192000" cy="393700"/>
          </a:xfrm>
          <a:prstGeom prst="rect">
            <a:avLst/>
          </a:prstGeom>
        </p:spPr>
      </p:pic>
      <p:sp>
        <p:nvSpPr>
          <p:cNvPr id="13" name="Picture Placeholder 12">
            <a:extLst>
              <a:ext uri="{FF2B5EF4-FFF2-40B4-BE49-F238E27FC236}">
                <a16:creationId xmlns:a16="http://schemas.microsoft.com/office/drawing/2014/main" id="{C09F5A4F-D933-A144-B5A8-E90EFA9B2838}"/>
              </a:ext>
            </a:extLst>
          </p:cNvPr>
          <p:cNvSpPr>
            <a:spLocks noGrp="1"/>
          </p:cNvSpPr>
          <p:nvPr>
            <p:ph type="pic" sz="quarter" idx="13"/>
          </p:nvPr>
        </p:nvSpPr>
        <p:spPr>
          <a:xfrm>
            <a:off x="7251700" y="0"/>
            <a:ext cx="4940300" cy="6356350"/>
          </a:xfrm>
          <a:prstGeom prst="rect">
            <a:avLst/>
          </a:prstGeom>
        </p:spPr>
        <p:txBody>
          <a:bodyPr/>
          <a:lstStyle/>
          <a:p>
            <a:endParaRPr lang="en-US" dirty="0"/>
          </a:p>
        </p:txBody>
      </p:sp>
      <p:sp>
        <p:nvSpPr>
          <p:cNvPr id="2" name="Title 1">
            <a:extLst>
              <a:ext uri="{FF2B5EF4-FFF2-40B4-BE49-F238E27FC236}">
                <a16:creationId xmlns:a16="http://schemas.microsoft.com/office/drawing/2014/main" id="{826FEB6D-8189-8641-8F08-BA2ABC003E5D}"/>
              </a:ext>
            </a:extLst>
          </p:cNvPr>
          <p:cNvSpPr>
            <a:spLocks noGrp="1"/>
          </p:cNvSpPr>
          <p:nvPr>
            <p:ph type="title"/>
          </p:nvPr>
        </p:nvSpPr>
        <p:spPr>
          <a:xfrm>
            <a:off x="838200" y="365125"/>
            <a:ext cx="5905500" cy="1325563"/>
          </a:xfrm>
          <a:prstGeom prst="rect">
            <a:avLst/>
          </a:prstGeom>
        </p:spPr>
        <p:txBody>
          <a:bodyPr/>
          <a:lstStyle>
            <a:lvl1pPr>
              <a:defRPr>
                <a:solidFill>
                  <a:schemeClr val="accent1">
                    <a:lumMod val="50000"/>
                  </a:schemeClr>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860CD08-6C04-7A41-BF25-E80EB1CD684F}"/>
              </a:ext>
            </a:extLst>
          </p:cNvPr>
          <p:cNvSpPr>
            <a:spLocks noGrp="1"/>
          </p:cNvSpPr>
          <p:nvPr>
            <p:ph sz="half" idx="1"/>
          </p:nvPr>
        </p:nvSpPr>
        <p:spPr>
          <a:xfrm>
            <a:off x="838200" y="1825625"/>
            <a:ext cx="5905500" cy="4067175"/>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993806C1-98B6-AD4E-8AD0-3AF139A4849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262BAFDC-492D-CB4D-B02A-4A44B4604C8A}" type="slidenum">
              <a:rPr lang="en-US" smtClean="0"/>
              <a:pPr/>
              <a:t>‹#›</a:t>
            </a:fld>
            <a:endParaRPr lang="en-US" dirty="0"/>
          </a:p>
        </p:txBody>
      </p:sp>
    </p:spTree>
    <p:extLst>
      <p:ext uri="{BB962C8B-B14F-4D97-AF65-F5344CB8AC3E}">
        <p14:creationId xmlns:p14="http://schemas.microsoft.com/office/powerpoint/2010/main" val="1749539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07BD2F-A8AB-7B43-8D92-09290F4304DE}"/>
              </a:ext>
            </a:extLst>
          </p:cNvPr>
          <p:cNvSpPr/>
          <p:nvPr userDrawn="1"/>
        </p:nvSpPr>
        <p:spPr>
          <a:xfrm>
            <a:off x="-4443" y="0"/>
            <a:ext cx="4960006" cy="68580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2962A789-BF4D-224E-B11F-6B399E03C26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955563" y="0"/>
            <a:ext cx="7236438" cy="6858000"/>
          </a:xfrm>
          <a:prstGeom prst="rect">
            <a:avLst/>
          </a:prstGeom>
        </p:spPr>
      </p:pic>
      <p:sp>
        <p:nvSpPr>
          <p:cNvPr id="7" name="Title 1">
            <a:extLst>
              <a:ext uri="{FF2B5EF4-FFF2-40B4-BE49-F238E27FC236}">
                <a16:creationId xmlns:a16="http://schemas.microsoft.com/office/drawing/2014/main" id="{CF71EE2B-514B-9D42-80E4-8AB43D2CAD24}"/>
              </a:ext>
            </a:extLst>
          </p:cNvPr>
          <p:cNvSpPr>
            <a:spLocks noGrp="1"/>
          </p:cNvSpPr>
          <p:nvPr>
            <p:ph type="ctrTitle" hasCustomPrompt="1"/>
          </p:nvPr>
        </p:nvSpPr>
        <p:spPr>
          <a:xfrm>
            <a:off x="354720" y="1984763"/>
            <a:ext cx="3699523" cy="2078528"/>
          </a:xfrm>
          <a:prstGeom prst="rect">
            <a:avLst/>
          </a:prstGeom>
        </p:spPr>
        <p:txBody>
          <a:bodyPr anchor="b">
            <a:normAutofit/>
          </a:bodyPr>
          <a:lstStyle>
            <a:lvl1pPr algn="l">
              <a:defRPr sz="3600">
                <a:solidFill>
                  <a:schemeClr val="bg1"/>
                </a:solidFill>
              </a:defRPr>
            </a:lvl1pPr>
          </a:lstStyle>
          <a:p>
            <a:r>
              <a:rPr lang="en-US" dirty="0"/>
              <a:t>Click to edit Master </a:t>
            </a:r>
            <a:br>
              <a:rPr lang="en-US" dirty="0"/>
            </a:br>
            <a:r>
              <a:rPr lang="en-US" dirty="0"/>
              <a:t>title style</a:t>
            </a:r>
          </a:p>
        </p:txBody>
      </p:sp>
      <p:sp>
        <p:nvSpPr>
          <p:cNvPr id="8" name="Subtitle 2">
            <a:extLst>
              <a:ext uri="{FF2B5EF4-FFF2-40B4-BE49-F238E27FC236}">
                <a16:creationId xmlns:a16="http://schemas.microsoft.com/office/drawing/2014/main" id="{336070D6-7920-8742-99EC-5A781BE18ECA}"/>
              </a:ext>
            </a:extLst>
          </p:cNvPr>
          <p:cNvSpPr>
            <a:spLocks noGrp="1"/>
          </p:cNvSpPr>
          <p:nvPr>
            <p:ph type="subTitle" idx="1"/>
          </p:nvPr>
        </p:nvSpPr>
        <p:spPr>
          <a:xfrm>
            <a:off x="371345" y="4159821"/>
            <a:ext cx="3699523" cy="1038777"/>
          </a:xfrm>
          <a:prstGeom prst="rect">
            <a:avLst/>
          </a:prstGeom>
        </p:spPr>
        <p:txBody>
          <a:bodyPr>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Picture 9">
            <a:extLst>
              <a:ext uri="{FF2B5EF4-FFF2-40B4-BE49-F238E27FC236}">
                <a16:creationId xmlns:a16="http://schemas.microsoft.com/office/drawing/2014/main" id="{5092ABCC-341C-7248-8E34-542281419E7A}"/>
              </a:ext>
            </a:extLst>
          </p:cNvPr>
          <p:cNvPicPr>
            <a:picLocks noChangeAspect="1"/>
          </p:cNvPicPr>
          <p:nvPr userDrawn="1"/>
        </p:nvPicPr>
        <p:blipFill>
          <a:blip r:embed="rId3"/>
          <a:stretch>
            <a:fillRect/>
          </a:stretch>
        </p:blipFill>
        <p:spPr>
          <a:xfrm>
            <a:off x="462555" y="600107"/>
            <a:ext cx="2317715" cy="360533"/>
          </a:xfrm>
          <a:prstGeom prst="rect">
            <a:avLst/>
          </a:prstGeom>
        </p:spPr>
      </p:pic>
    </p:spTree>
    <p:extLst>
      <p:ext uri="{BB962C8B-B14F-4D97-AF65-F5344CB8AC3E}">
        <p14:creationId xmlns:p14="http://schemas.microsoft.com/office/powerpoint/2010/main" val="4479855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Photo 2">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09F5A4F-D933-A144-B5A8-E90EFA9B2838}"/>
              </a:ext>
            </a:extLst>
          </p:cNvPr>
          <p:cNvSpPr>
            <a:spLocks noGrp="1"/>
          </p:cNvSpPr>
          <p:nvPr>
            <p:ph type="pic" sz="quarter" idx="13"/>
          </p:nvPr>
        </p:nvSpPr>
        <p:spPr>
          <a:xfrm>
            <a:off x="7251700" y="0"/>
            <a:ext cx="4940300" cy="6356350"/>
          </a:xfrm>
          <a:prstGeom prst="rect">
            <a:avLst/>
          </a:prstGeom>
        </p:spPr>
        <p:txBody>
          <a:bodyPr/>
          <a:lstStyle/>
          <a:p>
            <a:endParaRPr lang="en-US" dirty="0"/>
          </a:p>
        </p:txBody>
      </p:sp>
      <p:sp>
        <p:nvSpPr>
          <p:cNvPr id="2" name="Title 1">
            <a:extLst>
              <a:ext uri="{FF2B5EF4-FFF2-40B4-BE49-F238E27FC236}">
                <a16:creationId xmlns:a16="http://schemas.microsoft.com/office/drawing/2014/main" id="{826FEB6D-8189-8641-8F08-BA2ABC003E5D}"/>
              </a:ext>
            </a:extLst>
          </p:cNvPr>
          <p:cNvSpPr>
            <a:spLocks noGrp="1"/>
          </p:cNvSpPr>
          <p:nvPr>
            <p:ph type="title"/>
          </p:nvPr>
        </p:nvSpPr>
        <p:spPr>
          <a:xfrm>
            <a:off x="838200" y="365125"/>
            <a:ext cx="5905500" cy="1325563"/>
          </a:xfrm>
          <a:prstGeom prst="rect">
            <a:avLst/>
          </a:prstGeom>
        </p:spPr>
        <p:txBody>
          <a:bodyPr/>
          <a:lstStyle>
            <a:lvl1pPr>
              <a:defRPr>
                <a:solidFill>
                  <a:schemeClr val="accent1">
                    <a:lumMod val="50000"/>
                  </a:schemeClr>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860CD08-6C04-7A41-BF25-E80EB1CD684F}"/>
              </a:ext>
            </a:extLst>
          </p:cNvPr>
          <p:cNvSpPr>
            <a:spLocks noGrp="1"/>
          </p:cNvSpPr>
          <p:nvPr>
            <p:ph sz="half" idx="1"/>
          </p:nvPr>
        </p:nvSpPr>
        <p:spPr>
          <a:xfrm>
            <a:off x="838200" y="1825625"/>
            <a:ext cx="5905500" cy="4067175"/>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993806C1-98B6-AD4E-8AD0-3AF139A4849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262BAFDC-492D-CB4D-B02A-4A44B4604C8A}" type="slidenum">
              <a:rPr lang="en-US" smtClean="0"/>
              <a:pPr/>
              <a:t>‹#›</a:t>
            </a:fld>
            <a:endParaRPr lang="en-US" dirty="0"/>
          </a:p>
        </p:txBody>
      </p:sp>
      <p:pic>
        <p:nvPicPr>
          <p:cNvPr id="14" name="Picture 13">
            <a:extLst>
              <a:ext uri="{FF2B5EF4-FFF2-40B4-BE49-F238E27FC236}">
                <a16:creationId xmlns:a16="http://schemas.microsoft.com/office/drawing/2014/main" id="{202A3FE3-D1DD-E244-BA18-4DEF33367D74}"/>
              </a:ext>
            </a:extLst>
          </p:cNvPr>
          <p:cNvPicPr>
            <a:picLocks noChangeAspect="1"/>
          </p:cNvPicPr>
          <p:nvPr userDrawn="1"/>
        </p:nvPicPr>
        <p:blipFill>
          <a:blip r:embed="rId2"/>
          <a:stretch>
            <a:fillRect/>
          </a:stretch>
        </p:blipFill>
        <p:spPr>
          <a:xfrm>
            <a:off x="0" y="6464300"/>
            <a:ext cx="12192000" cy="393700"/>
          </a:xfrm>
          <a:prstGeom prst="rect">
            <a:avLst/>
          </a:prstGeom>
        </p:spPr>
      </p:pic>
    </p:spTree>
    <p:extLst>
      <p:ext uri="{BB962C8B-B14F-4D97-AF65-F5344CB8AC3E}">
        <p14:creationId xmlns:p14="http://schemas.microsoft.com/office/powerpoint/2010/main" val="33034294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0759110-4A05-384F-AB36-84C6013E6A3D}"/>
              </a:ext>
            </a:extLst>
          </p:cNvPr>
          <p:cNvSpPr/>
          <p:nvPr userDrawn="1"/>
        </p:nvSpPr>
        <p:spPr>
          <a:xfrm>
            <a:off x="0" y="0"/>
            <a:ext cx="12192000" cy="68580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8" name="Picture 7">
            <a:extLst>
              <a:ext uri="{FF2B5EF4-FFF2-40B4-BE49-F238E27FC236}">
                <a16:creationId xmlns:a16="http://schemas.microsoft.com/office/drawing/2014/main" id="{B4AC8618-8D60-CB4D-9EF8-7CB2040387D0}"/>
              </a:ext>
            </a:extLst>
          </p:cNvPr>
          <p:cNvPicPr>
            <a:picLocks noChangeAspect="1"/>
          </p:cNvPicPr>
          <p:nvPr userDrawn="1"/>
        </p:nvPicPr>
        <p:blipFill>
          <a:blip r:embed="rId2"/>
          <a:stretch>
            <a:fillRect/>
          </a:stretch>
        </p:blipFill>
        <p:spPr>
          <a:xfrm>
            <a:off x="4141047" y="3124897"/>
            <a:ext cx="3909907" cy="608207"/>
          </a:xfrm>
          <a:prstGeom prst="rect">
            <a:avLst/>
          </a:prstGeom>
        </p:spPr>
      </p:pic>
    </p:spTree>
    <p:extLst>
      <p:ext uri="{BB962C8B-B14F-4D97-AF65-F5344CB8AC3E}">
        <p14:creationId xmlns:p14="http://schemas.microsoft.com/office/powerpoint/2010/main" val="17609839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E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134422-9AED-8D4C-A1D0-778F252B69D2}"/>
              </a:ext>
            </a:extLst>
          </p:cNvPr>
          <p:cNvSpPr/>
          <p:nvPr userDrawn="1"/>
        </p:nvSpPr>
        <p:spPr>
          <a:xfrm>
            <a:off x="0" y="0"/>
            <a:ext cx="12192000" cy="6858000"/>
          </a:xfrm>
          <a:prstGeom prst="rect">
            <a:avLst/>
          </a:prstGeom>
          <a:solidFill>
            <a:srgbClr val="245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8" name="Picture 7">
            <a:extLst>
              <a:ext uri="{FF2B5EF4-FFF2-40B4-BE49-F238E27FC236}">
                <a16:creationId xmlns:a16="http://schemas.microsoft.com/office/drawing/2014/main" id="{B4AC8618-8D60-CB4D-9EF8-7CB2040387D0}"/>
              </a:ext>
            </a:extLst>
          </p:cNvPr>
          <p:cNvPicPr>
            <a:picLocks noChangeAspect="1"/>
          </p:cNvPicPr>
          <p:nvPr userDrawn="1"/>
        </p:nvPicPr>
        <p:blipFill>
          <a:blip r:embed="rId2"/>
          <a:stretch>
            <a:fillRect/>
          </a:stretch>
        </p:blipFill>
        <p:spPr>
          <a:xfrm>
            <a:off x="4141047" y="3124897"/>
            <a:ext cx="3909907" cy="608207"/>
          </a:xfrm>
          <a:prstGeom prst="rect">
            <a:avLst/>
          </a:prstGeom>
        </p:spPr>
      </p:pic>
    </p:spTree>
    <p:extLst>
      <p:ext uri="{BB962C8B-B14F-4D97-AF65-F5344CB8AC3E}">
        <p14:creationId xmlns:p14="http://schemas.microsoft.com/office/powerpoint/2010/main" val="3122157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57BF69D-5056-3041-AA91-56FB869C266F}"/>
              </a:ext>
            </a:extLst>
          </p:cNvPr>
          <p:cNvSpPr/>
          <p:nvPr userDrawn="1"/>
        </p:nvSpPr>
        <p:spPr>
          <a:xfrm>
            <a:off x="0" y="4470401"/>
            <a:ext cx="12192000" cy="23876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996152F9-20FC-1942-BFE4-4BA354582F8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3928" t="2520" b="13551"/>
          <a:stretch/>
        </p:blipFill>
        <p:spPr>
          <a:xfrm>
            <a:off x="-14459" y="4470400"/>
            <a:ext cx="6082750" cy="2387600"/>
          </a:xfrm>
          <a:prstGeom prst="rect">
            <a:avLst/>
          </a:prstGeom>
        </p:spPr>
      </p:pic>
      <p:pic>
        <p:nvPicPr>
          <p:cNvPr id="7" name="Picture 6">
            <a:extLst>
              <a:ext uri="{FF2B5EF4-FFF2-40B4-BE49-F238E27FC236}">
                <a16:creationId xmlns:a16="http://schemas.microsoft.com/office/drawing/2014/main" id="{E8F3752A-EBC1-B84E-8A15-AA1B368F8B8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0"/>
            <a:ext cx="12192000" cy="4531360"/>
          </a:xfrm>
          <a:prstGeom prst="rect">
            <a:avLst/>
          </a:prstGeom>
        </p:spPr>
      </p:pic>
      <p:sp>
        <p:nvSpPr>
          <p:cNvPr id="14" name="Title 1">
            <a:extLst>
              <a:ext uri="{FF2B5EF4-FFF2-40B4-BE49-F238E27FC236}">
                <a16:creationId xmlns:a16="http://schemas.microsoft.com/office/drawing/2014/main" id="{9B781210-C851-894B-A7FC-84BCC6EEB26B}"/>
              </a:ext>
            </a:extLst>
          </p:cNvPr>
          <p:cNvSpPr>
            <a:spLocks noGrp="1"/>
          </p:cNvSpPr>
          <p:nvPr>
            <p:ph type="ctrTitle"/>
          </p:nvPr>
        </p:nvSpPr>
        <p:spPr>
          <a:xfrm>
            <a:off x="4880238" y="4831424"/>
            <a:ext cx="6841861" cy="867123"/>
          </a:xfrm>
          <a:prstGeom prst="rect">
            <a:avLst/>
          </a:prstGeom>
        </p:spPr>
        <p:txBody>
          <a:bodyPr anchor="t">
            <a:noAutofit/>
          </a:bodyPr>
          <a:lstStyle>
            <a:lvl1pPr algn="l">
              <a:defRPr sz="3600">
                <a:solidFill>
                  <a:schemeClr val="bg1"/>
                </a:solidFill>
              </a:defRPr>
            </a:lvl1pPr>
          </a:lstStyle>
          <a:p>
            <a:r>
              <a:rPr lang="en-US" dirty="0"/>
              <a:t>Click to edit Master title style</a:t>
            </a:r>
          </a:p>
        </p:txBody>
      </p:sp>
      <p:sp>
        <p:nvSpPr>
          <p:cNvPr id="15" name="Subtitle 2">
            <a:extLst>
              <a:ext uri="{FF2B5EF4-FFF2-40B4-BE49-F238E27FC236}">
                <a16:creationId xmlns:a16="http://schemas.microsoft.com/office/drawing/2014/main" id="{170B05C5-F7EA-4D4E-BD7E-769BEB0BB8B9}"/>
              </a:ext>
            </a:extLst>
          </p:cNvPr>
          <p:cNvSpPr>
            <a:spLocks noGrp="1"/>
          </p:cNvSpPr>
          <p:nvPr>
            <p:ph type="subTitle" idx="1"/>
          </p:nvPr>
        </p:nvSpPr>
        <p:spPr>
          <a:xfrm>
            <a:off x="4880238" y="5486140"/>
            <a:ext cx="6841861" cy="503500"/>
          </a:xfrm>
          <a:prstGeom prst="rect">
            <a:avLst/>
          </a:prstGeom>
        </p:spPr>
        <p:txBody>
          <a:bodyPr anchor="t">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a:extLst>
              <a:ext uri="{FF2B5EF4-FFF2-40B4-BE49-F238E27FC236}">
                <a16:creationId xmlns:a16="http://schemas.microsoft.com/office/drawing/2014/main" id="{E4D257CE-80DB-C040-B3A5-26E0D98F5E12}"/>
              </a:ext>
            </a:extLst>
          </p:cNvPr>
          <p:cNvPicPr>
            <a:picLocks noChangeAspect="1"/>
          </p:cNvPicPr>
          <p:nvPr userDrawn="1"/>
        </p:nvPicPr>
        <p:blipFill>
          <a:blip r:embed="rId4"/>
          <a:stretch>
            <a:fillRect/>
          </a:stretch>
        </p:blipFill>
        <p:spPr>
          <a:xfrm>
            <a:off x="462555" y="6108278"/>
            <a:ext cx="2317715" cy="360533"/>
          </a:xfrm>
          <a:prstGeom prst="rect">
            <a:avLst/>
          </a:prstGeom>
        </p:spPr>
      </p:pic>
    </p:spTree>
    <p:extLst>
      <p:ext uri="{BB962C8B-B14F-4D97-AF65-F5344CB8AC3E}">
        <p14:creationId xmlns:p14="http://schemas.microsoft.com/office/powerpoint/2010/main" val="2536282882"/>
      </p:ext>
    </p:extLst>
  </p:cSld>
  <p:clrMapOvr>
    <a:masterClrMapping/>
  </p:clrMapOvr>
  <p:extLst>
    <p:ext uri="{DCECCB84-F9BA-43D5-87BE-67443E8EF086}">
      <p15:sldGuideLst xmlns:p15="http://schemas.microsoft.com/office/powerpoint/2012/main">
        <p15:guide id="1" orient="horz" pos="405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1FEFC3F-B00D-A44B-A432-8B26DBE8B21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482"/>
          <a:stretch/>
        </p:blipFill>
        <p:spPr>
          <a:xfrm>
            <a:off x="4536322" y="0"/>
            <a:ext cx="7655678" cy="6858000"/>
          </a:xfrm>
          <a:prstGeom prst="rect">
            <a:avLst/>
          </a:prstGeom>
        </p:spPr>
      </p:pic>
      <p:sp>
        <p:nvSpPr>
          <p:cNvPr id="9" name="Rectangle 8">
            <a:extLst>
              <a:ext uri="{FF2B5EF4-FFF2-40B4-BE49-F238E27FC236}">
                <a16:creationId xmlns:a16="http://schemas.microsoft.com/office/drawing/2014/main" id="{1807BD2F-A8AB-7B43-8D92-09290F4304DE}"/>
              </a:ext>
            </a:extLst>
          </p:cNvPr>
          <p:cNvSpPr/>
          <p:nvPr userDrawn="1"/>
        </p:nvSpPr>
        <p:spPr>
          <a:xfrm>
            <a:off x="-4443" y="0"/>
            <a:ext cx="4960006" cy="68580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AF357FD3-999F-B44E-B067-85FC9A629087}"/>
              </a:ext>
            </a:extLst>
          </p:cNvPr>
          <p:cNvSpPr>
            <a:spLocks noGrp="1"/>
          </p:cNvSpPr>
          <p:nvPr>
            <p:ph type="ctrTitle" hasCustomPrompt="1"/>
          </p:nvPr>
        </p:nvSpPr>
        <p:spPr>
          <a:xfrm>
            <a:off x="354720" y="1984763"/>
            <a:ext cx="3699523" cy="2078528"/>
          </a:xfrm>
          <a:prstGeom prst="rect">
            <a:avLst/>
          </a:prstGeom>
        </p:spPr>
        <p:txBody>
          <a:bodyPr anchor="b">
            <a:normAutofit/>
          </a:bodyPr>
          <a:lstStyle>
            <a:lvl1pPr algn="l">
              <a:defRPr sz="3600">
                <a:solidFill>
                  <a:schemeClr val="bg1"/>
                </a:solidFill>
              </a:defRPr>
            </a:lvl1pPr>
          </a:lstStyle>
          <a:p>
            <a:r>
              <a:rPr lang="en-US" dirty="0"/>
              <a:t>Click to edit Master </a:t>
            </a:r>
            <a:br>
              <a:rPr lang="en-US" dirty="0"/>
            </a:br>
            <a:r>
              <a:rPr lang="en-US" dirty="0"/>
              <a:t>title style</a:t>
            </a:r>
          </a:p>
        </p:txBody>
      </p:sp>
      <p:sp>
        <p:nvSpPr>
          <p:cNvPr id="8" name="Subtitle 2">
            <a:extLst>
              <a:ext uri="{FF2B5EF4-FFF2-40B4-BE49-F238E27FC236}">
                <a16:creationId xmlns:a16="http://schemas.microsoft.com/office/drawing/2014/main" id="{DF9F3B64-ACC8-ED43-A3A0-D07E3A4935EC}"/>
              </a:ext>
            </a:extLst>
          </p:cNvPr>
          <p:cNvSpPr>
            <a:spLocks noGrp="1"/>
          </p:cNvSpPr>
          <p:nvPr>
            <p:ph type="subTitle" idx="1"/>
          </p:nvPr>
        </p:nvSpPr>
        <p:spPr>
          <a:xfrm>
            <a:off x="371345" y="4159821"/>
            <a:ext cx="3699523" cy="1038777"/>
          </a:xfrm>
          <a:prstGeom prst="rect">
            <a:avLst/>
          </a:prstGeom>
        </p:spPr>
        <p:txBody>
          <a:bodyPr>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Picture 9">
            <a:extLst>
              <a:ext uri="{FF2B5EF4-FFF2-40B4-BE49-F238E27FC236}">
                <a16:creationId xmlns:a16="http://schemas.microsoft.com/office/drawing/2014/main" id="{2EE71443-5CC4-D54B-860A-06C702EB135F}"/>
              </a:ext>
            </a:extLst>
          </p:cNvPr>
          <p:cNvPicPr>
            <a:picLocks noChangeAspect="1"/>
          </p:cNvPicPr>
          <p:nvPr userDrawn="1"/>
        </p:nvPicPr>
        <p:blipFill>
          <a:blip r:embed="rId3"/>
          <a:stretch>
            <a:fillRect/>
          </a:stretch>
        </p:blipFill>
        <p:spPr>
          <a:xfrm>
            <a:off x="462555" y="600107"/>
            <a:ext cx="2317715" cy="360533"/>
          </a:xfrm>
          <a:prstGeom prst="rect">
            <a:avLst/>
          </a:prstGeom>
        </p:spPr>
      </p:pic>
    </p:spTree>
    <p:extLst>
      <p:ext uri="{BB962C8B-B14F-4D97-AF65-F5344CB8AC3E}">
        <p14:creationId xmlns:p14="http://schemas.microsoft.com/office/powerpoint/2010/main" val="24424614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EDC1AA1-F61D-A844-8DCB-4A88D5B9FEAD}"/>
              </a:ext>
            </a:extLst>
          </p:cNvPr>
          <p:cNvPicPr>
            <a:picLocks noChangeAspect="1"/>
          </p:cNvPicPr>
          <p:nvPr userDrawn="1"/>
        </p:nvPicPr>
        <p:blipFill rotWithShape="1">
          <a:blip r:embed="rId2"/>
          <a:srcRect l="91" t="23970" b="21297"/>
          <a:stretch/>
        </p:blipFill>
        <p:spPr>
          <a:xfrm>
            <a:off x="0" y="0"/>
            <a:ext cx="12192000" cy="4500880"/>
          </a:xfrm>
          <a:prstGeom prst="rect">
            <a:avLst/>
          </a:prstGeom>
        </p:spPr>
      </p:pic>
      <p:sp>
        <p:nvSpPr>
          <p:cNvPr id="9" name="Rectangle 8">
            <a:extLst>
              <a:ext uri="{FF2B5EF4-FFF2-40B4-BE49-F238E27FC236}">
                <a16:creationId xmlns:a16="http://schemas.microsoft.com/office/drawing/2014/main" id="{B5C705C7-DEED-7B42-B321-D27E95E79D7B}"/>
              </a:ext>
            </a:extLst>
          </p:cNvPr>
          <p:cNvSpPr/>
          <p:nvPr userDrawn="1"/>
        </p:nvSpPr>
        <p:spPr>
          <a:xfrm>
            <a:off x="0" y="4470401"/>
            <a:ext cx="12192000" cy="2387600"/>
          </a:xfrm>
          <a:prstGeom prst="rect">
            <a:avLst/>
          </a:prstGeom>
          <a:solidFill>
            <a:srgbClr val="245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CA5CEF44-33CB-8A42-8E8A-EB2F18192E9A}"/>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23928" t="2520" b="13551"/>
          <a:stretch/>
        </p:blipFill>
        <p:spPr>
          <a:xfrm>
            <a:off x="-14459" y="4470400"/>
            <a:ext cx="4424797" cy="2387600"/>
          </a:xfrm>
          <a:prstGeom prst="rect">
            <a:avLst/>
          </a:prstGeom>
        </p:spPr>
      </p:pic>
      <p:sp>
        <p:nvSpPr>
          <p:cNvPr id="11" name="Title 1">
            <a:extLst>
              <a:ext uri="{FF2B5EF4-FFF2-40B4-BE49-F238E27FC236}">
                <a16:creationId xmlns:a16="http://schemas.microsoft.com/office/drawing/2014/main" id="{AE02C925-1F65-F04B-B3A0-1B2FBE3E209C}"/>
              </a:ext>
            </a:extLst>
          </p:cNvPr>
          <p:cNvSpPr>
            <a:spLocks noGrp="1"/>
          </p:cNvSpPr>
          <p:nvPr>
            <p:ph type="ctrTitle"/>
          </p:nvPr>
        </p:nvSpPr>
        <p:spPr>
          <a:xfrm>
            <a:off x="4880238" y="4831424"/>
            <a:ext cx="6841861" cy="867123"/>
          </a:xfrm>
          <a:prstGeom prst="rect">
            <a:avLst/>
          </a:prstGeom>
        </p:spPr>
        <p:txBody>
          <a:bodyPr anchor="t">
            <a:noAutofit/>
          </a:bodyPr>
          <a:lstStyle>
            <a:lvl1pPr algn="l">
              <a:defRPr sz="3600">
                <a:solidFill>
                  <a:schemeClr val="bg1"/>
                </a:solidFill>
              </a:defRPr>
            </a:lvl1pPr>
          </a:lstStyle>
          <a:p>
            <a:r>
              <a:rPr lang="en-US" dirty="0"/>
              <a:t>Click to edit Master title style</a:t>
            </a:r>
          </a:p>
        </p:txBody>
      </p:sp>
      <p:sp>
        <p:nvSpPr>
          <p:cNvPr id="12" name="Subtitle 2">
            <a:extLst>
              <a:ext uri="{FF2B5EF4-FFF2-40B4-BE49-F238E27FC236}">
                <a16:creationId xmlns:a16="http://schemas.microsoft.com/office/drawing/2014/main" id="{CCA0F6C2-99F9-1846-ACE2-A896294F9697}"/>
              </a:ext>
            </a:extLst>
          </p:cNvPr>
          <p:cNvSpPr>
            <a:spLocks noGrp="1"/>
          </p:cNvSpPr>
          <p:nvPr>
            <p:ph type="subTitle" idx="1"/>
          </p:nvPr>
        </p:nvSpPr>
        <p:spPr>
          <a:xfrm>
            <a:off x="4880238" y="5486140"/>
            <a:ext cx="6841861" cy="503500"/>
          </a:xfrm>
          <a:prstGeom prst="rect">
            <a:avLst/>
          </a:prstGeom>
        </p:spPr>
        <p:txBody>
          <a:bodyPr anchor="t">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3" name="Picture 12">
            <a:extLst>
              <a:ext uri="{FF2B5EF4-FFF2-40B4-BE49-F238E27FC236}">
                <a16:creationId xmlns:a16="http://schemas.microsoft.com/office/drawing/2014/main" id="{AE3B7940-C41E-D245-AA10-2A62505082B9}"/>
              </a:ext>
            </a:extLst>
          </p:cNvPr>
          <p:cNvPicPr>
            <a:picLocks noChangeAspect="1"/>
          </p:cNvPicPr>
          <p:nvPr userDrawn="1"/>
        </p:nvPicPr>
        <p:blipFill>
          <a:blip r:embed="rId4"/>
          <a:stretch>
            <a:fillRect/>
          </a:stretch>
        </p:blipFill>
        <p:spPr>
          <a:xfrm>
            <a:off x="462555" y="6108278"/>
            <a:ext cx="2317715" cy="360533"/>
          </a:xfrm>
          <a:prstGeom prst="rect">
            <a:avLst/>
          </a:prstGeom>
        </p:spPr>
      </p:pic>
    </p:spTree>
    <p:extLst>
      <p:ext uri="{BB962C8B-B14F-4D97-AF65-F5344CB8AC3E}">
        <p14:creationId xmlns:p14="http://schemas.microsoft.com/office/powerpoint/2010/main" val="242540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A2167A-7491-3E48-8469-7D79EF10ACAD}"/>
              </a:ext>
            </a:extLst>
          </p:cNvPr>
          <p:cNvPicPr>
            <a:picLocks noChangeAspect="1"/>
          </p:cNvPicPr>
          <p:nvPr userDrawn="1"/>
        </p:nvPicPr>
        <p:blipFill rotWithShape="1">
          <a:blip r:embed="rId2"/>
          <a:srcRect b="5500"/>
          <a:stretch/>
        </p:blipFill>
        <p:spPr>
          <a:xfrm>
            <a:off x="1422400" y="0"/>
            <a:ext cx="10769600" cy="6858000"/>
          </a:xfrm>
          <a:prstGeom prst="rect">
            <a:avLst/>
          </a:prstGeom>
        </p:spPr>
      </p:pic>
      <p:sp>
        <p:nvSpPr>
          <p:cNvPr id="6" name="Rectangle 5">
            <a:extLst>
              <a:ext uri="{FF2B5EF4-FFF2-40B4-BE49-F238E27FC236}">
                <a16:creationId xmlns:a16="http://schemas.microsoft.com/office/drawing/2014/main" id="{D178009E-F250-3748-91ED-A790394284A6}"/>
              </a:ext>
            </a:extLst>
          </p:cNvPr>
          <p:cNvSpPr/>
          <p:nvPr userDrawn="1"/>
        </p:nvSpPr>
        <p:spPr>
          <a:xfrm>
            <a:off x="-4443" y="0"/>
            <a:ext cx="4960006" cy="6858000"/>
          </a:xfrm>
          <a:prstGeom prst="rect">
            <a:avLst/>
          </a:prstGeom>
          <a:solidFill>
            <a:srgbClr val="245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20193950-E858-D244-9056-F2973777E1D3}"/>
              </a:ext>
            </a:extLst>
          </p:cNvPr>
          <p:cNvSpPr>
            <a:spLocks noGrp="1"/>
          </p:cNvSpPr>
          <p:nvPr>
            <p:ph type="ctrTitle" hasCustomPrompt="1"/>
          </p:nvPr>
        </p:nvSpPr>
        <p:spPr>
          <a:xfrm>
            <a:off x="354720" y="1984763"/>
            <a:ext cx="3699523" cy="2078528"/>
          </a:xfrm>
          <a:prstGeom prst="rect">
            <a:avLst/>
          </a:prstGeom>
        </p:spPr>
        <p:txBody>
          <a:bodyPr anchor="b">
            <a:normAutofit/>
          </a:bodyPr>
          <a:lstStyle>
            <a:lvl1pPr algn="l">
              <a:defRPr sz="3600">
                <a:solidFill>
                  <a:schemeClr val="bg1"/>
                </a:solidFill>
              </a:defRPr>
            </a:lvl1pPr>
          </a:lstStyle>
          <a:p>
            <a:r>
              <a:rPr lang="en-US" dirty="0"/>
              <a:t>Click to edit Master </a:t>
            </a:r>
            <a:br>
              <a:rPr lang="en-US" dirty="0"/>
            </a:br>
            <a:r>
              <a:rPr lang="en-US" dirty="0"/>
              <a:t>title style</a:t>
            </a:r>
          </a:p>
        </p:txBody>
      </p:sp>
      <p:sp>
        <p:nvSpPr>
          <p:cNvPr id="11" name="Subtitle 2">
            <a:extLst>
              <a:ext uri="{FF2B5EF4-FFF2-40B4-BE49-F238E27FC236}">
                <a16:creationId xmlns:a16="http://schemas.microsoft.com/office/drawing/2014/main" id="{10079F81-5FDC-BA4D-9414-4DD0F17C8048}"/>
              </a:ext>
            </a:extLst>
          </p:cNvPr>
          <p:cNvSpPr>
            <a:spLocks noGrp="1"/>
          </p:cNvSpPr>
          <p:nvPr>
            <p:ph type="subTitle" idx="1"/>
          </p:nvPr>
        </p:nvSpPr>
        <p:spPr>
          <a:xfrm>
            <a:off x="371345" y="4159821"/>
            <a:ext cx="3699523" cy="1038777"/>
          </a:xfrm>
          <a:prstGeom prst="rect">
            <a:avLst/>
          </a:prstGeom>
        </p:spPr>
        <p:txBody>
          <a:bodyPr>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Picture 11">
            <a:extLst>
              <a:ext uri="{FF2B5EF4-FFF2-40B4-BE49-F238E27FC236}">
                <a16:creationId xmlns:a16="http://schemas.microsoft.com/office/drawing/2014/main" id="{6EC2CF78-042F-A747-8250-1927A771259A}"/>
              </a:ext>
            </a:extLst>
          </p:cNvPr>
          <p:cNvPicPr>
            <a:picLocks noChangeAspect="1"/>
          </p:cNvPicPr>
          <p:nvPr userDrawn="1"/>
        </p:nvPicPr>
        <p:blipFill>
          <a:blip r:embed="rId3"/>
          <a:stretch>
            <a:fillRect/>
          </a:stretch>
        </p:blipFill>
        <p:spPr>
          <a:xfrm>
            <a:off x="462555" y="600107"/>
            <a:ext cx="2317715" cy="360533"/>
          </a:xfrm>
          <a:prstGeom prst="rect">
            <a:avLst/>
          </a:prstGeom>
        </p:spPr>
      </p:pic>
    </p:spTree>
    <p:extLst>
      <p:ext uri="{BB962C8B-B14F-4D97-AF65-F5344CB8AC3E}">
        <p14:creationId xmlns:p14="http://schemas.microsoft.com/office/powerpoint/2010/main" val="3822375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FE5335-C778-F54C-886C-3FC737951083}"/>
              </a:ext>
            </a:extLst>
          </p:cNvPr>
          <p:cNvSpPr/>
          <p:nvPr userDrawn="1"/>
        </p:nvSpPr>
        <p:spPr>
          <a:xfrm>
            <a:off x="0" y="0"/>
            <a:ext cx="12192000" cy="68580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3" name="Picture 12">
            <a:extLst>
              <a:ext uri="{FF2B5EF4-FFF2-40B4-BE49-F238E27FC236}">
                <a16:creationId xmlns:a16="http://schemas.microsoft.com/office/drawing/2014/main" id="{6DEBADF0-A79A-8F42-B5DB-406D8EFF208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105400" y="3180576"/>
            <a:ext cx="7086600" cy="3683000"/>
          </a:xfrm>
          <a:prstGeom prst="rect">
            <a:avLst/>
          </a:prstGeom>
        </p:spPr>
      </p:pic>
      <p:sp>
        <p:nvSpPr>
          <p:cNvPr id="2" name="Title 1">
            <a:extLst>
              <a:ext uri="{FF2B5EF4-FFF2-40B4-BE49-F238E27FC236}">
                <a16:creationId xmlns:a16="http://schemas.microsoft.com/office/drawing/2014/main" id="{BB29498A-9AA1-6246-828C-D8B12C2AA9D0}"/>
              </a:ext>
            </a:extLst>
          </p:cNvPr>
          <p:cNvSpPr>
            <a:spLocks noGrp="1"/>
          </p:cNvSpPr>
          <p:nvPr>
            <p:ph type="title"/>
          </p:nvPr>
        </p:nvSpPr>
        <p:spPr>
          <a:xfrm>
            <a:off x="831850" y="1709738"/>
            <a:ext cx="10515600" cy="2852737"/>
          </a:xfrm>
          <a:prstGeom prst="rect">
            <a:avLst/>
          </a:prstGeom>
        </p:spPr>
        <p:txBody>
          <a:bodyPr anchor="b">
            <a:normAutofit/>
          </a:bodyPr>
          <a:lstStyle>
            <a:lvl1pPr>
              <a:defRPr sz="36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F009A2B2-7B92-924A-8FD4-9F80063469DD}"/>
              </a:ext>
            </a:extLst>
          </p:cNvPr>
          <p:cNvSpPr>
            <a:spLocks noGrp="1"/>
          </p:cNvSpPr>
          <p:nvPr>
            <p:ph type="body" idx="1"/>
          </p:nvPr>
        </p:nvSpPr>
        <p:spPr>
          <a:xfrm>
            <a:off x="831850" y="4589463"/>
            <a:ext cx="10515600" cy="1500187"/>
          </a:xfrm>
          <a:prstGeom prst="rect">
            <a:avLst/>
          </a:prstGeom>
        </p:spPr>
        <p:txBody>
          <a:bodyPr>
            <a:normAutofit/>
          </a:bodyPr>
          <a:lstStyle>
            <a:lvl1pPr marL="0" indent="0">
              <a:buNone/>
              <a:defRPr sz="17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Slide Number Placeholder 5">
            <a:extLst>
              <a:ext uri="{FF2B5EF4-FFF2-40B4-BE49-F238E27FC236}">
                <a16:creationId xmlns:a16="http://schemas.microsoft.com/office/drawing/2014/main" id="{8FEDB7A7-5E42-5F40-AE06-E30E81961AF5}"/>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262BAFDC-492D-CB4D-B02A-4A44B4604C8A}" type="slidenum">
              <a:rPr lang="en-US" smtClean="0"/>
              <a:pPr/>
              <a:t>‹#›</a:t>
            </a:fld>
            <a:endParaRPr lang="en-US" dirty="0"/>
          </a:p>
        </p:txBody>
      </p:sp>
    </p:spTree>
    <p:extLst>
      <p:ext uri="{BB962C8B-B14F-4D97-AF65-F5344CB8AC3E}">
        <p14:creationId xmlns:p14="http://schemas.microsoft.com/office/powerpoint/2010/main" val="3725442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Title Placeholder 10"/>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4" name="Footer Placeholder 13"/>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5" name="Slide Number Placeholder 14"/>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379DFE-2D07-4E4C-BEA9-7A88E8BE5275}" type="slidenum">
              <a:rPr lang="en-US" smtClean="0"/>
              <a:t>‹#›</a:t>
            </a:fld>
            <a:endParaRPr lang="en-US"/>
          </a:p>
        </p:txBody>
      </p:sp>
      <p:sp>
        <p:nvSpPr>
          <p:cNvPr id="16" name="Text Placeholder 15"/>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90796502"/>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68" r:id="rId3"/>
    <p:sldLayoutId id="2147483669" r:id="rId4"/>
    <p:sldLayoutId id="2147483649" r:id="rId5"/>
    <p:sldLayoutId id="2147483666" r:id="rId6"/>
    <p:sldLayoutId id="2147483674" r:id="rId7"/>
    <p:sldLayoutId id="2147483675" r:id="rId8"/>
    <p:sldLayoutId id="2147483651" r:id="rId9"/>
    <p:sldLayoutId id="2147483673" r:id="rId10"/>
    <p:sldLayoutId id="2147483650" r:id="rId11"/>
    <p:sldLayoutId id="2147483676" r:id="rId12"/>
    <p:sldLayoutId id="2147483667" r:id="rId13"/>
    <p:sldLayoutId id="2147483677" r:id="rId14"/>
    <p:sldLayoutId id="2147483663" r:id="rId15"/>
    <p:sldLayoutId id="2147483661" r:id="rId16"/>
    <p:sldLayoutId id="2147483678" r:id="rId17"/>
    <p:sldLayoutId id="2147483664" r:id="rId18"/>
    <p:sldLayoutId id="2147483679" r:id="rId19"/>
    <p:sldLayoutId id="2147483662" r:id="rId20"/>
    <p:sldLayoutId id="2147483680" r:id="rId21"/>
  </p:sldLayoutIdLst>
  <p:txStyles>
    <p:titleStyle>
      <a:lvl1pPr algn="l" defTabSz="914400" rtl="0" eaLnBrk="1" latinLnBrk="0" hangingPunct="1">
        <a:lnSpc>
          <a:spcPct val="90000"/>
        </a:lnSpc>
        <a:spcBef>
          <a:spcPct val="0"/>
        </a:spcBef>
        <a:buNone/>
        <a:defRPr sz="2800" b="0"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Title Placeholder 10"/>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4" name="Footer Placeholder 13"/>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5" name="Slide Number Placeholder 14"/>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379DFE-2D07-4E4C-BEA9-7A88E8BE5275}" type="slidenum">
              <a:rPr lang="en-US" smtClean="0"/>
              <a:t>‹#›</a:t>
            </a:fld>
            <a:endParaRPr lang="en-US" dirty="0"/>
          </a:p>
        </p:txBody>
      </p:sp>
      <p:sp>
        <p:nvSpPr>
          <p:cNvPr id="16" name="Text Placeholder 15"/>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4002673"/>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Lst>
  <p:hf hdr="0" ftr="0" dt="0"/>
  <p:txStyles>
    <p:titleStyle>
      <a:lvl1pPr algn="l" defTabSz="914400" rtl="0" eaLnBrk="1" latinLnBrk="0" hangingPunct="1">
        <a:lnSpc>
          <a:spcPct val="90000"/>
        </a:lnSpc>
        <a:spcBef>
          <a:spcPct val="0"/>
        </a:spcBef>
        <a:buNone/>
        <a:defRPr sz="2800" b="0"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3" Type="http://schemas.openxmlformats.org/officeDocument/2006/relationships/hyperlink" Target="mailto:antuaniece.campbell@usda.gov" TargetMode="External"/><Relationship Id="rId2" Type="http://schemas.openxmlformats.org/officeDocument/2006/relationships/hyperlink" Target="mailto:randall.bennett@usda.gov" TargetMode="External"/><Relationship Id="rId1" Type="http://schemas.openxmlformats.org/officeDocument/2006/relationships/slideLayout" Target="../slideLayouts/slideLayout36.xml"/><Relationship Id="rId5" Type="http://schemas.openxmlformats.org/officeDocument/2006/relationships/hyperlink" Target="mailto:barbara.lee@usda.gov" TargetMode="External"/><Relationship Id="rId4" Type="http://schemas.openxmlformats.org/officeDocument/2006/relationships/hyperlink" Target="mailto:Makia.Bush@usda.gov"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mailto:sue.eilertson@usda.gov" TargetMode="External"/><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F14DB-582F-7E4C-ADF4-0D46391A08C8}"/>
              </a:ext>
            </a:extLst>
          </p:cNvPr>
          <p:cNvSpPr>
            <a:spLocks noGrp="1"/>
          </p:cNvSpPr>
          <p:nvPr>
            <p:ph type="ctrTitle"/>
          </p:nvPr>
        </p:nvSpPr>
        <p:spPr>
          <a:xfrm>
            <a:off x="4747846" y="4853465"/>
            <a:ext cx="7403631" cy="654716"/>
          </a:xfrm>
        </p:spPr>
        <p:txBody>
          <a:bodyPr/>
          <a:lstStyle/>
          <a:p>
            <a:r>
              <a:rPr lang="en-US" dirty="0"/>
              <a:t>Servicing Office</a:t>
            </a:r>
          </a:p>
        </p:txBody>
      </p:sp>
      <p:sp>
        <p:nvSpPr>
          <p:cNvPr id="3" name="Subtitle 2">
            <a:extLst>
              <a:ext uri="{FF2B5EF4-FFF2-40B4-BE49-F238E27FC236}">
                <a16:creationId xmlns:a16="http://schemas.microsoft.com/office/drawing/2014/main" id="{301E5EA6-6F2F-CC48-9751-DFD88AA2E485}"/>
              </a:ext>
            </a:extLst>
          </p:cNvPr>
          <p:cNvSpPr>
            <a:spLocks noGrp="1"/>
          </p:cNvSpPr>
          <p:nvPr>
            <p:ph type="subTitle" idx="1"/>
          </p:nvPr>
        </p:nvSpPr>
        <p:spPr>
          <a:xfrm>
            <a:off x="4747846" y="5405588"/>
            <a:ext cx="6841861" cy="1327637"/>
          </a:xfrm>
        </p:spPr>
        <p:txBody>
          <a:bodyPr>
            <a:normAutofit/>
          </a:bodyPr>
          <a:lstStyle/>
          <a:p>
            <a:r>
              <a:rPr lang="en-US" sz="2400" i="1" dirty="0"/>
              <a:t>Farm Loan Branch Overview</a:t>
            </a:r>
          </a:p>
          <a:p>
            <a:endParaRPr lang="en-US" dirty="0"/>
          </a:p>
          <a:p>
            <a:endParaRPr lang="en-US" dirty="0"/>
          </a:p>
          <a:p>
            <a:endParaRPr lang="en-US" dirty="0"/>
          </a:p>
        </p:txBody>
      </p:sp>
    </p:spTree>
    <p:extLst>
      <p:ext uri="{BB962C8B-B14F-4D97-AF65-F5344CB8AC3E}">
        <p14:creationId xmlns:p14="http://schemas.microsoft.com/office/powerpoint/2010/main" val="32015279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35591C-B166-9D4F-88FC-CFBF986D9FA3}"/>
              </a:ext>
            </a:extLst>
          </p:cNvPr>
          <p:cNvSpPr>
            <a:spLocks noGrp="1"/>
          </p:cNvSpPr>
          <p:nvPr>
            <p:ph idx="1"/>
          </p:nvPr>
        </p:nvSpPr>
        <p:spPr/>
        <p:txBody>
          <a:bodyPr/>
          <a:lstStyle/>
          <a:p>
            <a:pPr marL="285750" indent="-285750"/>
            <a:r>
              <a:rPr lang="en-US" sz="2000" b="1" dirty="0"/>
              <a:t>12 Business Days:</a:t>
            </a:r>
          </a:p>
          <a:p>
            <a:pPr marL="742950" lvl="1" indent="-285750"/>
            <a:r>
              <a:rPr lang="en-US" sz="1800" dirty="0"/>
              <a:t>FSA 2429, Changes in Application of Payment</a:t>
            </a:r>
          </a:p>
          <a:p>
            <a:pPr marL="285750" indent="-285750"/>
            <a:r>
              <a:rPr lang="en-US" sz="2000" b="1" dirty="0"/>
              <a:t>20 Business Days:</a:t>
            </a:r>
          </a:p>
          <a:p>
            <a:pPr marL="742950" lvl="1" indent="-285750">
              <a:spcBef>
                <a:spcPct val="20000"/>
              </a:spcBef>
            </a:pPr>
            <a:r>
              <a:rPr lang="en-US" sz="1800" dirty="0"/>
              <a:t>FSA 2560, Request for Statement of Account</a:t>
            </a:r>
          </a:p>
          <a:p>
            <a:pPr marL="742950" lvl="1" indent="-285750">
              <a:spcBef>
                <a:spcPct val="20000"/>
              </a:spcBef>
            </a:pPr>
            <a:r>
              <a:rPr lang="en-US" sz="1800" dirty="0"/>
              <a:t>FSA 2446, PLAS Account Correction (Type of Assistance Correction, Complex Cases, Refunds of Overpayment)</a:t>
            </a:r>
          </a:p>
          <a:p>
            <a:pPr marL="742950" lvl="1" indent="-285750">
              <a:spcBef>
                <a:spcPct val="20000"/>
              </a:spcBef>
            </a:pPr>
            <a:r>
              <a:rPr lang="en-US" sz="1800" dirty="0"/>
              <a:t>FSA 2574, Confirmation Reorganization Plan Worksheet (Bankruptcies)</a:t>
            </a:r>
          </a:p>
          <a:p>
            <a:pPr marL="742950" lvl="1" indent="-285750">
              <a:spcBef>
                <a:spcPct val="20000"/>
              </a:spcBef>
            </a:pPr>
            <a:r>
              <a:rPr lang="en-US" sz="1800" dirty="0"/>
              <a:t>FSA 2576, Notice of Judgement</a:t>
            </a:r>
          </a:p>
          <a:p>
            <a:r>
              <a:rPr lang="en-US" sz="2000" b="1" dirty="0"/>
              <a:t>30 Business Days:</a:t>
            </a:r>
          </a:p>
          <a:p>
            <a:pPr lvl="1"/>
            <a:r>
              <a:rPr lang="en-US" sz="1800" dirty="0"/>
              <a:t>ADPS Discrepancies</a:t>
            </a:r>
            <a:endParaRPr lang="en-US" sz="1800" b="1" dirty="0"/>
          </a:p>
          <a:p>
            <a:pPr marL="0" indent="0">
              <a:buNone/>
            </a:pPr>
            <a:endParaRPr lang="en-US" b="1" dirty="0"/>
          </a:p>
        </p:txBody>
      </p:sp>
      <p:sp>
        <p:nvSpPr>
          <p:cNvPr id="2" name="Title 1">
            <a:extLst>
              <a:ext uri="{FF2B5EF4-FFF2-40B4-BE49-F238E27FC236}">
                <a16:creationId xmlns:a16="http://schemas.microsoft.com/office/drawing/2014/main" id="{20FADD12-3884-FC4C-85ED-40418C013968}"/>
              </a:ext>
            </a:extLst>
          </p:cNvPr>
          <p:cNvSpPr>
            <a:spLocks noGrp="1"/>
          </p:cNvSpPr>
          <p:nvPr>
            <p:ph type="title"/>
          </p:nvPr>
        </p:nvSpPr>
        <p:spPr/>
        <p:txBody>
          <a:bodyPr/>
          <a:lstStyle/>
          <a:p>
            <a:r>
              <a:rPr lang="en-US" dirty="0"/>
              <a:t>Direct FLP Processing Times Cont. – Farm Loan Branch</a:t>
            </a:r>
          </a:p>
        </p:txBody>
      </p:sp>
    </p:spTree>
    <p:extLst>
      <p:ext uri="{BB962C8B-B14F-4D97-AF65-F5344CB8AC3E}">
        <p14:creationId xmlns:p14="http://schemas.microsoft.com/office/powerpoint/2010/main" val="16022701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BF776-9ADE-48D0-AB53-B73BA8901008}"/>
              </a:ext>
            </a:extLst>
          </p:cNvPr>
          <p:cNvSpPr>
            <a:spLocks noGrp="1"/>
          </p:cNvSpPr>
          <p:nvPr>
            <p:ph type="title"/>
          </p:nvPr>
        </p:nvSpPr>
        <p:spPr/>
        <p:txBody>
          <a:bodyPr/>
          <a:lstStyle/>
          <a:p>
            <a:r>
              <a:rPr lang="en-US" dirty="0"/>
              <a:t>Reminders – Farm Loan Branch</a:t>
            </a:r>
          </a:p>
        </p:txBody>
      </p:sp>
      <p:sp>
        <p:nvSpPr>
          <p:cNvPr id="3" name="Content Placeholder 2">
            <a:extLst>
              <a:ext uri="{FF2B5EF4-FFF2-40B4-BE49-F238E27FC236}">
                <a16:creationId xmlns:a16="http://schemas.microsoft.com/office/drawing/2014/main" id="{FEDC0E4E-3CFB-49DB-9419-4F94F805D4C8}"/>
              </a:ext>
            </a:extLst>
          </p:cNvPr>
          <p:cNvSpPr>
            <a:spLocks noGrp="1"/>
          </p:cNvSpPr>
          <p:nvPr>
            <p:ph idx="1"/>
          </p:nvPr>
        </p:nvSpPr>
        <p:spPr/>
        <p:txBody>
          <a:bodyPr/>
          <a:lstStyle/>
          <a:p>
            <a:r>
              <a:rPr lang="en-US" dirty="0"/>
              <a:t>ECM Requests</a:t>
            </a:r>
          </a:p>
          <a:p>
            <a:pPr lvl="1"/>
            <a:r>
              <a:rPr lang="en-US" dirty="0"/>
              <a:t>Include on the fax cover sheet an email address(s) for the purpose of emailing the notification receipt letter. If you need to verify the ECM request has been received through fax, please contact the Financial Specialist team</a:t>
            </a:r>
          </a:p>
          <a:p>
            <a:pPr lvl="1"/>
            <a:endParaRPr lang="en-US" dirty="0"/>
          </a:p>
          <a:p>
            <a:endParaRPr lang="en-US" dirty="0"/>
          </a:p>
          <a:p>
            <a:endParaRPr lang="en-US" dirty="0"/>
          </a:p>
          <a:p>
            <a:endParaRPr lang="en-US" dirty="0"/>
          </a:p>
          <a:p>
            <a:r>
              <a:rPr lang="en-US" dirty="0"/>
              <a:t>ECM status or questions </a:t>
            </a:r>
          </a:p>
          <a:p>
            <a:pPr lvl="1"/>
            <a:r>
              <a:rPr lang="en-US" dirty="0"/>
              <a:t>Please contact the Accounting Technician that is responsible for the state or the “Assigned to” person listed on the receipt letter for the request in question</a:t>
            </a:r>
          </a:p>
          <a:p>
            <a:pPr lvl="1"/>
            <a:r>
              <a:rPr lang="en-US" dirty="0"/>
              <a:t>If no response in </a:t>
            </a:r>
            <a:r>
              <a:rPr lang="en-US" b="1" dirty="0"/>
              <a:t>one business day</a:t>
            </a:r>
            <a:r>
              <a:rPr lang="en-US" dirty="0"/>
              <a:t> forward the email that was originally sent to the Accounting Technician to our Financial Specialist team</a:t>
            </a:r>
          </a:p>
          <a:p>
            <a:pPr lvl="1"/>
            <a:r>
              <a:rPr lang="en-US" dirty="0"/>
              <a:t>If no response in </a:t>
            </a:r>
            <a:r>
              <a:rPr lang="en-US" b="1" dirty="0"/>
              <a:t>one business day</a:t>
            </a:r>
            <a:r>
              <a:rPr lang="en-US" dirty="0"/>
              <a:t> forward the email that was originally sent to the Financial Specialist to Antoinette Taylor. Always respond to your original email because we need that information to ensure the proper channels were used. </a:t>
            </a:r>
          </a:p>
          <a:p>
            <a:pPr marL="914400" lvl="2" indent="0">
              <a:buNone/>
            </a:pPr>
            <a:endParaRPr lang="en-US" dirty="0"/>
          </a:p>
          <a:p>
            <a:pPr lvl="1"/>
            <a:endParaRPr lang="en-US" dirty="0"/>
          </a:p>
          <a:p>
            <a:pPr lvl="1"/>
            <a:endParaRPr lang="en-US" dirty="0"/>
          </a:p>
        </p:txBody>
      </p:sp>
      <p:graphicFrame>
        <p:nvGraphicFramePr>
          <p:cNvPr id="4" name="Table 3">
            <a:extLst>
              <a:ext uri="{FF2B5EF4-FFF2-40B4-BE49-F238E27FC236}">
                <a16:creationId xmlns:a16="http://schemas.microsoft.com/office/drawing/2014/main" id="{0380D1DC-0AC1-B298-CBEB-B38D8544CE9C}"/>
              </a:ext>
            </a:extLst>
          </p:cNvPr>
          <p:cNvGraphicFramePr>
            <a:graphicFrameLocks noGrp="1"/>
          </p:cNvGraphicFramePr>
          <p:nvPr>
            <p:extLst>
              <p:ext uri="{D42A27DB-BD31-4B8C-83A1-F6EECF244321}">
                <p14:modId xmlns:p14="http://schemas.microsoft.com/office/powerpoint/2010/main" val="221614433"/>
              </p:ext>
            </p:extLst>
          </p:nvPr>
        </p:nvGraphicFramePr>
        <p:xfrm>
          <a:off x="1740310" y="3052916"/>
          <a:ext cx="6145161" cy="1351935"/>
        </p:xfrm>
        <a:graphic>
          <a:graphicData uri="http://schemas.openxmlformats.org/drawingml/2006/table">
            <a:tbl>
              <a:tblPr>
                <a:tableStyleId>{5C22544A-7EE6-4342-B048-85BDC9FD1C3A}</a:tableStyleId>
              </a:tblPr>
              <a:tblGrid>
                <a:gridCol w="2502756">
                  <a:extLst>
                    <a:ext uri="{9D8B030D-6E8A-4147-A177-3AD203B41FA5}">
                      <a16:colId xmlns:a16="http://schemas.microsoft.com/office/drawing/2014/main" val="1138259735"/>
                    </a:ext>
                  </a:extLst>
                </a:gridCol>
                <a:gridCol w="3642405">
                  <a:extLst>
                    <a:ext uri="{9D8B030D-6E8A-4147-A177-3AD203B41FA5}">
                      <a16:colId xmlns:a16="http://schemas.microsoft.com/office/drawing/2014/main" val="987577501"/>
                    </a:ext>
                  </a:extLst>
                </a:gridCol>
              </a:tblGrid>
              <a:tr h="270387">
                <a:tc>
                  <a:txBody>
                    <a:bodyPr/>
                    <a:lstStyle/>
                    <a:p>
                      <a:pPr algn="l" fontAlgn="b"/>
                      <a:r>
                        <a:rPr lang="en-US" sz="1100" u="none" strike="noStrike">
                          <a:effectLst/>
                        </a:rPr>
                        <a:t>Financial Specialist </a:t>
                      </a:r>
                      <a:endParaRPr lang="en-US" sz="1100" b="1" i="0" u="none" strike="noStrike">
                        <a:solidFill>
                          <a:srgbClr val="FFFFFF"/>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Email Adress </a:t>
                      </a:r>
                      <a:endParaRPr lang="en-US" sz="1100" b="1" i="0" u="none" strike="noStrike">
                        <a:solidFill>
                          <a:srgbClr val="FFFFFF"/>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722132970"/>
                  </a:ext>
                </a:extLst>
              </a:tr>
              <a:tr h="270387">
                <a:tc>
                  <a:txBody>
                    <a:bodyPr/>
                    <a:lstStyle/>
                    <a:p>
                      <a:pPr algn="l" fontAlgn="b"/>
                      <a:r>
                        <a:rPr lang="en-US" sz="1100" u="none" strike="noStrike">
                          <a:effectLst/>
                        </a:rPr>
                        <a:t>Bennett, Randall </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sng" strike="noStrike">
                          <a:effectLst/>
                          <a:hlinkClick r:id="rId2"/>
                        </a:rPr>
                        <a:t>randall.bennett@usda.gov</a:t>
                      </a:r>
                      <a:endParaRPr lang="en-US" sz="1100" b="0" i="0" u="sng" strike="noStrike">
                        <a:solidFill>
                          <a:srgbClr val="0563C1"/>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37611220"/>
                  </a:ext>
                </a:extLst>
              </a:tr>
              <a:tr h="270387">
                <a:tc>
                  <a:txBody>
                    <a:bodyPr/>
                    <a:lstStyle/>
                    <a:p>
                      <a:pPr algn="l" fontAlgn="b"/>
                      <a:r>
                        <a:rPr lang="en-US" sz="1100" u="none" strike="noStrike" dirty="0">
                          <a:effectLst/>
                        </a:rPr>
                        <a:t>Campbell, Antuaniece </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100" u="sng" strike="noStrike">
                          <a:effectLst/>
                          <a:hlinkClick r:id="rId3"/>
                        </a:rPr>
                        <a:t>antuaniece.campbell@usda.gov</a:t>
                      </a:r>
                      <a:endParaRPr lang="en-US" sz="1100" b="0" i="0" u="sng" strike="noStrike">
                        <a:solidFill>
                          <a:srgbClr val="0563C1"/>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256848202"/>
                  </a:ext>
                </a:extLst>
              </a:tr>
              <a:tr h="270387">
                <a:tc>
                  <a:txBody>
                    <a:bodyPr/>
                    <a:lstStyle/>
                    <a:p>
                      <a:pPr algn="l" fontAlgn="b"/>
                      <a:r>
                        <a:rPr lang="en-US" sz="1100" u="none" strike="noStrike">
                          <a:effectLst/>
                        </a:rPr>
                        <a:t>Bush, Makia </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sng" strike="noStrike">
                          <a:effectLst/>
                          <a:hlinkClick r:id="rId4"/>
                        </a:rPr>
                        <a:t>Makia.Bush@usda.gov</a:t>
                      </a:r>
                      <a:endParaRPr lang="en-US" sz="1100" b="0" i="0" u="sng" strike="noStrike">
                        <a:solidFill>
                          <a:srgbClr val="0563C1"/>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705975570"/>
                  </a:ext>
                </a:extLst>
              </a:tr>
              <a:tr h="270387">
                <a:tc>
                  <a:txBody>
                    <a:bodyPr/>
                    <a:lstStyle/>
                    <a:p>
                      <a:pPr algn="l" fontAlgn="b"/>
                      <a:r>
                        <a:rPr lang="en-US" sz="1100" u="none" strike="noStrike">
                          <a:effectLst/>
                        </a:rPr>
                        <a:t>Lee, Barbara </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sng" strike="noStrike" dirty="0">
                          <a:effectLst/>
                          <a:hlinkClick r:id="rId5"/>
                        </a:rPr>
                        <a:t>barbara.lee@usda.gov</a:t>
                      </a:r>
                      <a:endParaRPr lang="en-US" sz="1100" b="0" i="0" u="sng" strike="noStrike" dirty="0">
                        <a:solidFill>
                          <a:srgbClr val="0563C1"/>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340950693"/>
                  </a:ext>
                </a:extLst>
              </a:tr>
            </a:tbl>
          </a:graphicData>
        </a:graphic>
      </p:graphicFrame>
    </p:spTree>
    <p:extLst>
      <p:ext uri="{BB962C8B-B14F-4D97-AF65-F5344CB8AC3E}">
        <p14:creationId xmlns:p14="http://schemas.microsoft.com/office/powerpoint/2010/main" val="6514972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B6EF2-226E-4EC1-A66B-ACCC3378249E}"/>
              </a:ext>
            </a:extLst>
          </p:cNvPr>
          <p:cNvSpPr>
            <a:spLocks noGrp="1"/>
          </p:cNvSpPr>
          <p:nvPr>
            <p:ph type="title"/>
          </p:nvPr>
        </p:nvSpPr>
        <p:spPr/>
        <p:txBody>
          <a:bodyPr/>
          <a:lstStyle/>
          <a:p>
            <a:r>
              <a:rPr lang="en-US" dirty="0"/>
              <a:t>Reminders Cont. – Farm Loan Branch</a:t>
            </a:r>
          </a:p>
        </p:txBody>
      </p:sp>
      <p:sp>
        <p:nvSpPr>
          <p:cNvPr id="3" name="Content Placeholder 2">
            <a:extLst>
              <a:ext uri="{FF2B5EF4-FFF2-40B4-BE49-F238E27FC236}">
                <a16:creationId xmlns:a16="http://schemas.microsoft.com/office/drawing/2014/main" id="{35057F58-842B-4E5F-BA9E-39A9DA1099CB}"/>
              </a:ext>
            </a:extLst>
          </p:cNvPr>
          <p:cNvSpPr>
            <a:spLocks noGrp="1"/>
          </p:cNvSpPr>
          <p:nvPr>
            <p:ph idx="1"/>
          </p:nvPr>
        </p:nvSpPr>
        <p:spPr/>
        <p:txBody>
          <a:bodyPr/>
          <a:lstStyle/>
          <a:p>
            <a:r>
              <a:rPr lang="en-US" dirty="0"/>
              <a:t>NRRS requests</a:t>
            </a:r>
          </a:p>
          <a:p>
            <a:pPr lvl="1"/>
            <a:r>
              <a:rPr lang="en-US" dirty="0"/>
              <a:t>Please contact Sue Eilertson at </a:t>
            </a:r>
            <a:r>
              <a:rPr lang="en-US" dirty="0">
                <a:hlinkClick r:id="rId2"/>
              </a:rPr>
              <a:t>sue.eilertson@usda.gov</a:t>
            </a:r>
            <a:r>
              <a:rPr lang="en-US" dirty="0"/>
              <a:t> or at 202-690-9142</a:t>
            </a:r>
          </a:p>
          <a:p>
            <a:r>
              <a:rPr lang="en-US" dirty="0"/>
              <a:t>FSA 2429</a:t>
            </a:r>
          </a:p>
          <a:p>
            <a:pPr lvl="1"/>
            <a:r>
              <a:rPr lang="en-US" dirty="0"/>
              <a:t>4 FLP directions, Page 5-1</a:t>
            </a:r>
          </a:p>
          <a:p>
            <a:pPr lvl="1"/>
            <a:endParaRPr lang="en-US" dirty="0"/>
          </a:p>
          <a:p>
            <a:endParaRPr lang="en-US" dirty="0"/>
          </a:p>
        </p:txBody>
      </p:sp>
      <p:pic>
        <p:nvPicPr>
          <p:cNvPr id="4" name="Picture 3">
            <a:extLst>
              <a:ext uri="{FF2B5EF4-FFF2-40B4-BE49-F238E27FC236}">
                <a16:creationId xmlns:a16="http://schemas.microsoft.com/office/drawing/2014/main" id="{14770BAE-D1E2-4A2E-A133-DCE064CAB127}"/>
              </a:ext>
            </a:extLst>
          </p:cNvPr>
          <p:cNvPicPr>
            <a:picLocks noChangeAspect="1"/>
          </p:cNvPicPr>
          <p:nvPr/>
        </p:nvPicPr>
        <p:blipFill>
          <a:blip r:embed="rId3"/>
          <a:stretch>
            <a:fillRect/>
          </a:stretch>
        </p:blipFill>
        <p:spPr>
          <a:xfrm>
            <a:off x="1019825" y="3394120"/>
            <a:ext cx="7916848" cy="1718782"/>
          </a:xfrm>
          <a:prstGeom prst="rect">
            <a:avLst/>
          </a:prstGeom>
        </p:spPr>
      </p:pic>
    </p:spTree>
    <p:extLst>
      <p:ext uri="{BB962C8B-B14F-4D97-AF65-F5344CB8AC3E}">
        <p14:creationId xmlns:p14="http://schemas.microsoft.com/office/powerpoint/2010/main" val="1993246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1420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BC499-87DD-4E77-95D5-8F5CB391E59D}"/>
              </a:ext>
            </a:extLst>
          </p:cNvPr>
          <p:cNvSpPr>
            <a:spLocks noGrp="1"/>
          </p:cNvSpPr>
          <p:nvPr>
            <p:ph type="title"/>
          </p:nvPr>
        </p:nvSpPr>
        <p:spPr/>
        <p:txBody>
          <a:bodyPr/>
          <a:lstStyle/>
          <a:p>
            <a:pPr algn="ctr"/>
            <a:r>
              <a:rPr lang="en-US" dirty="0"/>
              <a:t>Servicing Office</a:t>
            </a:r>
          </a:p>
        </p:txBody>
      </p:sp>
      <p:sp>
        <p:nvSpPr>
          <p:cNvPr id="3" name="Content Placeholder 2">
            <a:extLst>
              <a:ext uri="{FF2B5EF4-FFF2-40B4-BE49-F238E27FC236}">
                <a16:creationId xmlns:a16="http://schemas.microsoft.com/office/drawing/2014/main" id="{4CAAC0F2-6070-461B-AB4C-88CDF732AA30}"/>
              </a:ext>
            </a:extLst>
          </p:cNvPr>
          <p:cNvSpPr>
            <a:spLocks noGrp="1"/>
          </p:cNvSpPr>
          <p:nvPr>
            <p:ph idx="1"/>
          </p:nvPr>
        </p:nvSpPr>
        <p:spPr/>
        <p:txBody>
          <a:bodyPr>
            <a:normAutofit fontScale="92500" lnSpcReduction="20000"/>
          </a:bodyPr>
          <a:lstStyle/>
          <a:p>
            <a:r>
              <a:rPr lang="en-US" sz="2400" dirty="0"/>
              <a:t>In December 2020, the National Financial Accounting and Operations Center (NFAOC) was reorganized into two new organizations: The Servicing Office and the Finance Office; both report to the Rural Development Business Center.</a:t>
            </a:r>
          </a:p>
          <a:p>
            <a:endParaRPr lang="en-US" sz="2400" dirty="0"/>
          </a:p>
          <a:p>
            <a:endParaRPr lang="en-US" sz="2400" dirty="0"/>
          </a:p>
          <a:p>
            <a:endParaRPr lang="en-US" sz="2400" dirty="0"/>
          </a:p>
          <a:p>
            <a:endParaRPr lang="en-US" sz="2400" dirty="0"/>
          </a:p>
          <a:p>
            <a:endParaRPr lang="en-US" sz="2400" dirty="0"/>
          </a:p>
          <a:p>
            <a:r>
              <a:rPr lang="en-US" sz="2400" b="1" dirty="0"/>
              <a:t>Servicing Office mission</a:t>
            </a:r>
            <a:r>
              <a:rPr lang="en-US" sz="2400" dirty="0"/>
              <a:t>: Provide loan servicing performance and efficiency for Rural Development (RD) and Farm Service Agency (FSA) programs through exemplary customer service and fiscal stewardship while cultivating a highly productive workforce.</a:t>
            </a:r>
          </a:p>
          <a:p>
            <a:r>
              <a:rPr lang="en-US" sz="2400" dirty="0"/>
              <a:t>Even though organizationally separate, our functions to support FSA continue to be intertwined; therefore, we will continue to provide exceptional loan servicing and financial services.</a:t>
            </a:r>
          </a:p>
        </p:txBody>
      </p:sp>
      <p:sp>
        <p:nvSpPr>
          <p:cNvPr id="4" name="Flowchart: Connector 3">
            <a:extLst>
              <a:ext uri="{FF2B5EF4-FFF2-40B4-BE49-F238E27FC236}">
                <a16:creationId xmlns:a16="http://schemas.microsoft.com/office/drawing/2014/main" id="{81310BDF-15BD-4235-905F-F41C533E247B}"/>
              </a:ext>
            </a:extLst>
          </p:cNvPr>
          <p:cNvSpPr/>
          <p:nvPr/>
        </p:nvSpPr>
        <p:spPr>
          <a:xfrm>
            <a:off x="2331218" y="3205425"/>
            <a:ext cx="1507253" cy="126441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Servicing Office</a:t>
            </a:r>
          </a:p>
        </p:txBody>
      </p:sp>
      <p:sp>
        <p:nvSpPr>
          <p:cNvPr id="5" name="Flowchart: Connector 4">
            <a:extLst>
              <a:ext uri="{FF2B5EF4-FFF2-40B4-BE49-F238E27FC236}">
                <a16:creationId xmlns:a16="http://schemas.microsoft.com/office/drawing/2014/main" id="{88160C71-5543-4D4A-AB5F-8638A4804A82}"/>
              </a:ext>
            </a:extLst>
          </p:cNvPr>
          <p:cNvSpPr/>
          <p:nvPr/>
        </p:nvSpPr>
        <p:spPr>
          <a:xfrm>
            <a:off x="5950299" y="3205425"/>
            <a:ext cx="1507254" cy="126441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Finance Office</a:t>
            </a:r>
          </a:p>
        </p:txBody>
      </p:sp>
      <p:sp>
        <p:nvSpPr>
          <p:cNvPr id="6" name="Flowchart: Connector 5">
            <a:extLst>
              <a:ext uri="{FF2B5EF4-FFF2-40B4-BE49-F238E27FC236}">
                <a16:creationId xmlns:a16="http://schemas.microsoft.com/office/drawing/2014/main" id="{2CDC7F7C-0508-4BE1-9FF2-7456DBEA6C74}"/>
              </a:ext>
            </a:extLst>
          </p:cNvPr>
          <p:cNvSpPr/>
          <p:nvPr/>
        </p:nvSpPr>
        <p:spPr>
          <a:xfrm>
            <a:off x="4180952" y="2691283"/>
            <a:ext cx="1426866" cy="118570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RD Business Center</a:t>
            </a:r>
          </a:p>
        </p:txBody>
      </p:sp>
      <p:cxnSp>
        <p:nvCxnSpPr>
          <p:cNvPr id="8" name="Straight Arrow Connector 7">
            <a:extLst>
              <a:ext uri="{FF2B5EF4-FFF2-40B4-BE49-F238E27FC236}">
                <a16:creationId xmlns:a16="http://schemas.microsoft.com/office/drawing/2014/main" id="{D45DBF30-A370-49C8-B5D0-8F3F3B22B786}"/>
              </a:ext>
            </a:extLst>
          </p:cNvPr>
          <p:cNvCxnSpPr/>
          <p:nvPr/>
        </p:nvCxnSpPr>
        <p:spPr>
          <a:xfrm flipV="1">
            <a:off x="3838471" y="3429000"/>
            <a:ext cx="221063" cy="1080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FF90BE9-AFCA-4CCE-AD81-6CEFBA8EF6B2}"/>
              </a:ext>
            </a:extLst>
          </p:cNvPr>
          <p:cNvCxnSpPr>
            <a:cxnSpLocks/>
          </p:cNvCxnSpPr>
          <p:nvPr/>
        </p:nvCxnSpPr>
        <p:spPr>
          <a:xfrm flipH="1" flipV="1">
            <a:off x="5668527" y="3429000"/>
            <a:ext cx="206410" cy="1080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58592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50C79-2516-1146-95D6-5E843BA25869}"/>
              </a:ext>
            </a:extLst>
          </p:cNvPr>
          <p:cNvSpPr>
            <a:spLocks noGrp="1"/>
          </p:cNvSpPr>
          <p:nvPr>
            <p:ph type="title"/>
          </p:nvPr>
        </p:nvSpPr>
        <p:spPr/>
        <p:txBody>
          <a:bodyPr/>
          <a:lstStyle/>
          <a:p>
            <a:pPr algn="ctr"/>
            <a:r>
              <a:rPr lang="en-US" dirty="0"/>
              <a:t>Overview of the Farm Loan Branch (FLB)</a:t>
            </a:r>
          </a:p>
        </p:txBody>
      </p:sp>
      <p:sp>
        <p:nvSpPr>
          <p:cNvPr id="3" name="Content Placeholder 2">
            <a:extLst>
              <a:ext uri="{FF2B5EF4-FFF2-40B4-BE49-F238E27FC236}">
                <a16:creationId xmlns:a16="http://schemas.microsoft.com/office/drawing/2014/main" id="{0CFDE48F-965B-1545-8D86-E1FDF3DC85BE}"/>
              </a:ext>
            </a:extLst>
          </p:cNvPr>
          <p:cNvSpPr>
            <a:spLocks noGrp="1"/>
          </p:cNvSpPr>
          <p:nvPr>
            <p:ph idx="1"/>
          </p:nvPr>
        </p:nvSpPr>
        <p:spPr/>
        <p:txBody>
          <a:bodyPr>
            <a:normAutofit/>
          </a:bodyPr>
          <a:lstStyle/>
          <a:p>
            <a:pPr marL="0" indent="0">
              <a:buNone/>
            </a:pPr>
            <a:endParaRPr lang="en-US" dirty="0"/>
          </a:p>
          <a:p>
            <a:pPr lvl="1"/>
            <a:r>
              <a:rPr lang="en-US" sz="2400" dirty="0"/>
              <a:t>The Farm Service Agency offers loans to help farmers and ranchers get the financing they need to start, expand or maintain a family farm. FLB has a “Service Level Agreement” with the Farm Service Agency to provide servicing and financial reporting functions for the Farm Loan Program portfolio. </a:t>
            </a:r>
          </a:p>
          <a:p>
            <a:pPr marL="457200" lvl="1" indent="0">
              <a:buNone/>
            </a:pPr>
            <a:r>
              <a:rPr lang="en-US" sz="2400" dirty="0"/>
              <a:t> </a:t>
            </a:r>
          </a:p>
          <a:p>
            <a:pPr lvl="1"/>
            <a:r>
              <a:rPr lang="en-US" sz="2400" dirty="0"/>
              <a:t>The Farm Loan Branch is mainly responsible for planning, organizing, directing, and coordinating loan servicing and management reporting activities related to the development, maintenance, and operation of the detail “accounting systems” for direct loans in the Farm Loan Portfolio.</a:t>
            </a:r>
          </a:p>
        </p:txBody>
      </p:sp>
    </p:spTree>
    <p:extLst>
      <p:ext uri="{BB962C8B-B14F-4D97-AF65-F5344CB8AC3E}">
        <p14:creationId xmlns:p14="http://schemas.microsoft.com/office/powerpoint/2010/main" val="1964469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50C79-2516-1146-95D6-5E843BA25869}"/>
              </a:ext>
            </a:extLst>
          </p:cNvPr>
          <p:cNvSpPr>
            <a:spLocks noGrp="1"/>
          </p:cNvSpPr>
          <p:nvPr>
            <p:ph type="title"/>
          </p:nvPr>
        </p:nvSpPr>
        <p:spPr/>
        <p:txBody>
          <a:bodyPr/>
          <a:lstStyle/>
          <a:p>
            <a:pPr algn="ctr"/>
            <a:r>
              <a:rPr lang="en-US" dirty="0"/>
              <a:t>Overview of the Farm Loan Branch (FLB) – Cont.</a:t>
            </a:r>
          </a:p>
        </p:txBody>
      </p:sp>
      <p:sp>
        <p:nvSpPr>
          <p:cNvPr id="3" name="Content Placeholder 2">
            <a:extLst>
              <a:ext uri="{FF2B5EF4-FFF2-40B4-BE49-F238E27FC236}">
                <a16:creationId xmlns:a16="http://schemas.microsoft.com/office/drawing/2014/main" id="{0CFDE48F-965B-1545-8D86-E1FDF3DC85BE}"/>
              </a:ext>
            </a:extLst>
          </p:cNvPr>
          <p:cNvSpPr>
            <a:spLocks noGrp="1"/>
          </p:cNvSpPr>
          <p:nvPr>
            <p:ph idx="1"/>
          </p:nvPr>
        </p:nvSpPr>
        <p:spPr/>
        <p:txBody>
          <a:bodyPr>
            <a:normAutofit/>
          </a:bodyPr>
          <a:lstStyle/>
          <a:p>
            <a:pPr marL="0" indent="0">
              <a:buNone/>
            </a:pPr>
            <a:endParaRPr lang="en-US" dirty="0"/>
          </a:p>
          <a:p>
            <a:pPr lvl="1"/>
            <a:r>
              <a:rPr lang="en-US" sz="2400" dirty="0"/>
              <a:t>Team members process a full range of borrower accounting transactions for all direct loans serviced by the Farm Loan Program portfolio, such as discrepancy processing, consolidations, re-amortizations, refunds and changes in application of payments.</a:t>
            </a:r>
          </a:p>
          <a:p>
            <a:pPr marL="457200" lvl="1" indent="0">
              <a:buNone/>
            </a:pPr>
            <a:endParaRPr lang="en-US" sz="2400" dirty="0"/>
          </a:p>
          <a:p>
            <a:pPr lvl="1"/>
            <a:r>
              <a:rPr lang="en-US" sz="2400" dirty="0"/>
              <a:t>FLB currently processes transactions out of two systems which are the Program Loan Accounting System (PLAS) and Direct Loan System (DLS).</a:t>
            </a:r>
          </a:p>
          <a:p>
            <a:pPr lvl="1"/>
            <a:endParaRPr lang="en-US" sz="2400" dirty="0"/>
          </a:p>
        </p:txBody>
      </p:sp>
    </p:spTree>
    <p:extLst>
      <p:ext uri="{BB962C8B-B14F-4D97-AF65-F5344CB8AC3E}">
        <p14:creationId xmlns:p14="http://schemas.microsoft.com/office/powerpoint/2010/main" val="209076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A50C79-2516-1146-95D6-5E843BA25869}"/>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300" kern="1200" dirty="0">
                <a:solidFill>
                  <a:srgbClr val="FFFFFF"/>
                </a:solidFill>
                <a:latin typeface="+mj-lt"/>
                <a:ea typeface="+mj-ea"/>
                <a:cs typeface="+mj-cs"/>
              </a:rPr>
              <a:t>Farm Loan Portfolio Stats as of </a:t>
            </a:r>
            <a:br>
              <a:rPr lang="en-US" sz="3300" kern="1200" dirty="0">
                <a:solidFill>
                  <a:srgbClr val="FFFFFF"/>
                </a:solidFill>
                <a:latin typeface="+mj-lt"/>
                <a:ea typeface="+mj-ea"/>
                <a:cs typeface="+mj-cs"/>
              </a:rPr>
            </a:br>
            <a:r>
              <a:rPr lang="en-US" sz="3300" dirty="0">
                <a:solidFill>
                  <a:srgbClr val="FFFFFF"/>
                </a:solidFill>
                <a:latin typeface="+mj-lt"/>
                <a:cs typeface="+mj-cs"/>
              </a:rPr>
              <a:t>December</a:t>
            </a:r>
            <a:r>
              <a:rPr lang="en-US" sz="3300" kern="1200" dirty="0">
                <a:solidFill>
                  <a:srgbClr val="FFFFFF"/>
                </a:solidFill>
                <a:latin typeface="+mj-lt"/>
                <a:ea typeface="+mj-ea"/>
                <a:cs typeface="+mj-cs"/>
              </a:rPr>
              <a:t> 31, 2022</a:t>
            </a:r>
          </a:p>
        </p:txBody>
      </p:sp>
      <p:graphicFrame>
        <p:nvGraphicFramePr>
          <p:cNvPr id="6" name="Table 6">
            <a:extLst>
              <a:ext uri="{FF2B5EF4-FFF2-40B4-BE49-F238E27FC236}">
                <a16:creationId xmlns:a16="http://schemas.microsoft.com/office/drawing/2014/main" id="{BAA0BE92-64FA-4209-81E1-A32EC5247AF8}"/>
              </a:ext>
            </a:extLst>
          </p:cNvPr>
          <p:cNvGraphicFramePr>
            <a:graphicFrameLocks noGrp="1"/>
          </p:cNvGraphicFramePr>
          <p:nvPr>
            <p:ph idx="1"/>
            <p:extLst>
              <p:ext uri="{D42A27DB-BD31-4B8C-83A1-F6EECF244321}">
                <p14:modId xmlns:p14="http://schemas.microsoft.com/office/powerpoint/2010/main" val="3886527286"/>
              </p:ext>
            </p:extLst>
          </p:nvPr>
        </p:nvGraphicFramePr>
        <p:xfrm>
          <a:off x="5175969" y="2655170"/>
          <a:ext cx="5599014" cy="1547660"/>
        </p:xfrm>
        <a:graphic>
          <a:graphicData uri="http://schemas.openxmlformats.org/drawingml/2006/table">
            <a:tbl>
              <a:tblPr firstRow="1" bandRow="1">
                <a:tableStyleId>{5C22544A-7EE6-4342-B048-85BDC9FD1C3A}</a:tableStyleId>
              </a:tblPr>
              <a:tblGrid>
                <a:gridCol w="1866338">
                  <a:extLst>
                    <a:ext uri="{9D8B030D-6E8A-4147-A177-3AD203B41FA5}">
                      <a16:colId xmlns:a16="http://schemas.microsoft.com/office/drawing/2014/main" val="1703722722"/>
                    </a:ext>
                  </a:extLst>
                </a:gridCol>
                <a:gridCol w="2513675">
                  <a:extLst>
                    <a:ext uri="{9D8B030D-6E8A-4147-A177-3AD203B41FA5}">
                      <a16:colId xmlns:a16="http://schemas.microsoft.com/office/drawing/2014/main" val="452238989"/>
                    </a:ext>
                  </a:extLst>
                </a:gridCol>
                <a:gridCol w="1219001">
                  <a:extLst>
                    <a:ext uri="{9D8B030D-6E8A-4147-A177-3AD203B41FA5}">
                      <a16:colId xmlns:a16="http://schemas.microsoft.com/office/drawing/2014/main" val="3996584872"/>
                    </a:ext>
                  </a:extLst>
                </a:gridCol>
              </a:tblGrid>
              <a:tr h="684695">
                <a:tc>
                  <a:txBody>
                    <a:bodyPr/>
                    <a:lstStyle/>
                    <a:p>
                      <a:pPr algn="l" rtl="0" fontAlgn="b"/>
                      <a:r>
                        <a:rPr lang="en-US" sz="2800" b="1" i="0" u="none" strike="noStrike" dirty="0">
                          <a:solidFill>
                            <a:srgbClr val="FFFFFF"/>
                          </a:solidFill>
                          <a:effectLst/>
                          <a:latin typeface="Calibri" panose="020F0502020204030204" pitchFamily="34" charset="0"/>
                        </a:rPr>
                        <a:t>Portfolio</a:t>
                      </a:r>
                    </a:p>
                  </a:txBody>
                  <a:tcPr marL="9525" marR="9525" marT="9525" marB="0" anchor="b"/>
                </a:tc>
                <a:tc>
                  <a:txBody>
                    <a:bodyPr/>
                    <a:lstStyle/>
                    <a:p>
                      <a:pPr algn="ctr" rtl="0" fontAlgn="b"/>
                      <a:r>
                        <a:rPr lang="en-US" sz="2800" b="1" i="0" u="none" strike="noStrike" dirty="0">
                          <a:solidFill>
                            <a:srgbClr val="FFFFFF"/>
                          </a:solidFill>
                          <a:effectLst/>
                          <a:latin typeface="Calibri" panose="020F0502020204030204" pitchFamily="34" charset="0"/>
                        </a:rPr>
                        <a:t>Unpaid Principal Balance</a:t>
                      </a:r>
                    </a:p>
                  </a:txBody>
                  <a:tcPr marL="9525" marR="9525" marT="9525" marB="0" anchor="b"/>
                </a:tc>
                <a:tc>
                  <a:txBody>
                    <a:bodyPr/>
                    <a:lstStyle/>
                    <a:p>
                      <a:pPr algn="ctr" rtl="0" fontAlgn="b"/>
                      <a:r>
                        <a:rPr lang="en-US" sz="2800" b="1" i="0" u="none" strike="noStrike" dirty="0">
                          <a:solidFill>
                            <a:srgbClr val="FFFFFF"/>
                          </a:solidFill>
                          <a:effectLst/>
                          <a:latin typeface="Calibri" panose="020F0502020204030204" pitchFamily="34" charset="0"/>
                        </a:rPr>
                        <a:t># of loans</a:t>
                      </a:r>
                    </a:p>
                  </a:txBody>
                  <a:tcPr marL="9525" marR="9525" marT="9525" marB="0" anchor="b"/>
                </a:tc>
                <a:extLst>
                  <a:ext uri="{0D108BD9-81ED-4DB2-BD59-A6C34878D82A}">
                    <a16:rowId xmlns:a16="http://schemas.microsoft.com/office/drawing/2014/main" val="4251271155"/>
                  </a:ext>
                </a:extLst>
              </a:tr>
              <a:tr h="684695">
                <a:tc>
                  <a:txBody>
                    <a:bodyPr/>
                    <a:lstStyle/>
                    <a:p>
                      <a:pPr algn="l" rtl="0" fontAlgn="b"/>
                      <a:r>
                        <a:rPr lang="en-US" sz="2800" b="0" i="0" u="none" strike="noStrike">
                          <a:solidFill>
                            <a:srgbClr val="000000"/>
                          </a:solidFill>
                          <a:effectLst/>
                          <a:latin typeface="Calibri" panose="020F0502020204030204" pitchFamily="34" charset="0"/>
                        </a:rPr>
                        <a:t>FSA </a:t>
                      </a:r>
                    </a:p>
                  </a:txBody>
                  <a:tcPr marL="9525" marR="9525" marT="9525" marB="0" anchor="b"/>
                </a:tc>
                <a:tc>
                  <a:txBody>
                    <a:bodyPr/>
                    <a:lstStyle/>
                    <a:p>
                      <a:pPr algn="r" rtl="0" fontAlgn="b"/>
                      <a:r>
                        <a:rPr lang="en-US" sz="2800" b="0" i="0" u="none" strike="noStrike" dirty="0">
                          <a:solidFill>
                            <a:srgbClr val="000000"/>
                          </a:solidFill>
                          <a:effectLst/>
                          <a:latin typeface="Calibri" panose="020F0502020204030204" pitchFamily="34" charset="0"/>
                        </a:rPr>
                        <a:t>$32,405,567,907 </a:t>
                      </a:r>
                    </a:p>
                  </a:txBody>
                  <a:tcPr marL="9525" marR="9525" marT="9525" marB="0" anchor="b"/>
                </a:tc>
                <a:tc>
                  <a:txBody>
                    <a:bodyPr/>
                    <a:lstStyle/>
                    <a:p>
                      <a:pPr algn="ctr" rtl="0" fontAlgn="b"/>
                      <a:r>
                        <a:rPr lang="en-US" sz="2800" b="0" i="0" u="none" strike="noStrike" dirty="0">
                          <a:solidFill>
                            <a:srgbClr val="000000"/>
                          </a:solidFill>
                          <a:effectLst/>
                          <a:latin typeface="Calibri" panose="020F0502020204030204" pitchFamily="34" charset="0"/>
                        </a:rPr>
                        <a:t>188,878</a:t>
                      </a:r>
                    </a:p>
                  </a:txBody>
                  <a:tcPr marL="9525" marR="9525" marT="9525" marB="0" anchor="b"/>
                </a:tc>
                <a:extLst>
                  <a:ext uri="{0D108BD9-81ED-4DB2-BD59-A6C34878D82A}">
                    <a16:rowId xmlns:a16="http://schemas.microsoft.com/office/drawing/2014/main" val="3325233722"/>
                  </a:ext>
                </a:extLst>
              </a:tr>
            </a:tbl>
          </a:graphicData>
        </a:graphic>
      </p:graphicFrame>
    </p:spTree>
    <p:extLst>
      <p:ext uri="{BB962C8B-B14F-4D97-AF65-F5344CB8AC3E}">
        <p14:creationId xmlns:p14="http://schemas.microsoft.com/office/powerpoint/2010/main" val="34368468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50C79-2516-1146-95D6-5E843BA25869}"/>
              </a:ext>
            </a:extLst>
          </p:cNvPr>
          <p:cNvSpPr>
            <a:spLocks noGrp="1"/>
          </p:cNvSpPr>
          <p:nvPr>
            <p:ph type="title"/>
          </p:nvPr>
        </p:nvSpPr>
        <p:spPr/>
        <p:txBody>
          <a:bodyPr/>
          <a:lstStyle/>
          <a:p>
            <a:pPr algn="ctr"/>
            <a:r>
              <a:rPr lang="en-US" dirty="0"/>
              <a:t>FY23 Outreach Initiatives</a:t>
            </a:r>
          </a:p>
        </p:txBody>
      </p:sp>
      <p:sp>
        <p:nvSpPr>
          <p:cNvPr id="3" name="Content Placeholder 2">
            <a:extLst>
              <a:ext uri="{FF2B5EF4-FFF2-40B4-BE49-F238E27FC236}">
                <a16:creationId xmlns:a16="http://schemas.microsoft.com/office/drawing/2014/main" id="{0CFDE48F-965B-1545-8D86-E1FDF3DC85BE}"/>
              </a:ext>
            </a:extLst>
          </p:cNvPr>
          <p:cNvSpPr>
            <a:spLocks noGrp="1"/>
          </p:cNvSpPr>
          <p:nvPr>
            <p:ph idx="1"/>
          </p:nvPr>
        </p:nvSpPr>
        <p:spPr/>
        <p:txBody>
          <a:bodyPr>
            <a:normAutofit/>
          </a:bodyPr>
          <a:lstStyle/>
          <a:p>
            <a:endParaRPr lang="en-US" sz="2400" b="1" dirty="0"/>
          </a:p>
          <a:p>
            <a:r>
              <a:rPr lang="en-US" sz="2400" b="1" dirty="0"/>
              <a:t>Farm Loan Branch will continue to work along side National Office to process Inflation Reduction Act (IRA) payments and any requested corrections </a:t>
            </a:r>
            <a:endParaRPr lang="en-US" sz="2400" dirty="0"/>
          </a:p>
          <a:p>
            <a:pPr marL="0" indent="0">
              <a:buNone/>
            </a:pPr>
            <a:endParaRPr lang="en-US" sz="2400" b="1" dirty="0"/>
          </a:p>
          <a:p>
            <a:r>
              <a:rPr lang="en-US" sz="2400" b="1" dirty="0"/>
              <a:t>Smaller Outreach Meetings</a:t>
            </a:r>
          </a:p>
          <a:p>
            <a:endParaRPr lang="en-US" sz="2400" b="1" dirty="0"/>
          </a:p>
          <a:p>
            <a:r>
              <a:rPr lang="en-US" sz="2400" b="1" dirty="0"/>
              <a:t>Daily Reports of Tech ADPS Processing and ECM completions</a:t>
            </a:r>
          </a:p>
          <a:p>
            <a:pPr marL="0" indent="0">
              <a:buNone/>
            </a:pPr>
            <a:endParaRPr lang="en-US" sz="2400" dirty="0"/>
          </a:p>
          <a:p>
            <a:pPr marL="0" indent="0">
              <a:buNone/>
            </a:pPr>
            <a:endParaRPr lang="en-US" sz="2400" dirty="0"/>
          </a:p>
        </p:txBody>
      </p:sp>
    </p:spTree>
    <p:extLst>
      <p:ext uri="{BB962C8B-B14F-4D97-AF65-F5344CB8AC3E}">
        <p14:creationId xmlns:p14="http://schemas.microsoft.com/office/powerpoint/2010/main" val="2786005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61FD417-1C11-4E74-B134-775FE359BDBD}"/>
              </a:ext>
            </a:extLst>
          </p:cNvPr>
          <p:cNvSpPr>
            <a:spLocks noGrp="1"/>
          </p:cNvSpPr>
          <p:nvPr>
            <p:ph type="title"/>
          </p:nvPr>
        </p:nvSpPr>
        <p:spPr/>
        <p:txBody>
          <a:bodyPr/>
          <a:lstStyle/>
          <a:p>
            <a:endParaRPr lang="en-US"/>
          </a:p>
        </p:txBody>
      </p:sp>
      <p:pic>
        <p:nvPicPr>
          <p:cNvPr id="42" name="Content Placeholder 41">
            <a:extLst>
              <a:ext uri="{FF2B5EF4-FFF2-40B4-BE49-F238E27FC236}">
                <a16:creationId xmlns:a16="http://schemas.microsoft.com/office/drawing/2014/main" id="{D196525D-E4AF-281D-D2C7-1B7032FF3EAB}"/>
              </a:ext>
            </a:extLst>
          </p:cNvPr>
          <p:cNvPicPr>
            <a:picLocks noGrp="1" noChangeAspect="1"/>
          </p:cNvPicPr>
          <p:nvPr>
            <p:ph idx="1"/>
          </p:nvPr>
        </p:nvPicPr>
        <p:blipFill>
          <a:blip r:embed="rId3"/>
          <a:stretch>
            <a:fillRect/>
          </a:stretch>
        </p:blipFill>
        <p:spPr>
          <a:xfrm>
            <a:off x="563479" y="339969"/>
            <a:ext cx="11065042" cy="6093336"/>
          </a:xfrm>
        </p:spPr>
      </p:pic>
    </p:spTree>
    <p:extLst>
      <p:ext uri="{BB962C8B-B14F-4D97-AF65-F5344CB8AC3E}">
        <p14:creationId xmlns:p14="http://schemas.microsoft.com/office/powerpoint/2010/main" val="21011705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97259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264E78F0-B58D-924B-89B2-BF5AE4FD8877}"/>
              </a:ext>
            </a:extLst>
          </p:cNvPr>
          <p:cNvSpPr>
            <a:spLocks noGrp="1"/>
          </p:cNvSpPr>
          <p:nvPr>
            <p:ph type="title"/>
          </p:nvPr>
        </p:nvSpPr>
        <p:spPr>
          <a:xfrm>
            <a:off x="651307" y="640081"/>
            <a:ext cx="3377183" cy="3681976"/>
          </a:xfrm>
          <a:noFill/>
        </p:spPr>
        <p:txBody>
          <a:bodyPr vert="horz" lIns="91440" tIns="45720" rIns="91440" bIns="45720" rtlCol="0" anchor="b">
            <a:normAutofit/>
          </a:bodyPr>
          <a:lstStyle/>
          <a:p>
            <a:r>
              <a:rPr lang="en-US" sz="4400" dirty="0">
                <a:latin typeface="+mj-lt"/>
                <a:cs typeface="+mj-cs"/>
              </a:rPr>
              <a:t>Contact Information – Farm Loan Branch</a:t>
            </a:r>
          </a:p>
        </p:txBody>
      </p:sp>
      <p:pic>
        <p:nvPicPr>
          <p:cNvPr id="18" name="Content Placeholder 17">
            <a:extLst>
              <a:ext uri="{FF2B5EF4-FFF2-40B4-BE49-F238E27FC236}">
                <a16:creationId xmlns:a16="http://schemas.microsoft.com/office/drawing/2014/main" id="{7A2AA26E-873B-AC40-D591-85BA7384EC29}"/>
              </a:ext>
            </a:extLst>
          </p:cNvPr>
          <p:cNvPicPr>
            <a:picLocks noGrp="1" noChangeAspect="1"/>
          </p:cNvPicPr>
          <p:nvPr>
            <p:ph idx="1"/>
          </p:nvPr>
        </p:nvPicPr>
        <p:blipFill>
          <a:blip r:embed="rId2"/>
          <a:stretch>
            <a:fillRect/>
          </a:stretch>
        </p:blipFill>
        <p:spPr>
          <a:xfrm>
            <a:off x="5158409" y="1769165"/>
            <a:ext cx="6768548" cy="4942836"/>
          </a:xfrm>
        </p:spPr>
      </p:pic>
    </p:spTree>
    <p:extLst>
      <p:ext uri="{BB962C8B-B14F-4D97-AF65-F5344CB8AC3E}">
        <p14:creationId xmlns:p14="http://schemas.microsoft.com/office/powerpoint/2010/main" val="31186755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0D416-AA0B-D74A-8665-806F39789EA9}"/>
              </a:ext>
            </a:extLst>
          </p:cNvPr>
          <p:cNvSpPr>
            <a:spLocks noGrp="1"/>
          </p:cNvSpPr>
          <p:nvPr>
            <p:ph type="title"/>
          </p:nvPr>
        </p:nvSpPr>
        <p:spPr/>
        <p:txBody>
          <a:bodyPr/>
          <a:lstStyle/>
          <a:p>
            <a:r>
              <a:rPr lang="en-US" dirty="0"/>
              <a:t>Direct FLP Processing Times – Farm Loan Branch	</a:t>
            </a:r>
          </a:p>
        </p:txBody>
      </p:sp>
      <p:sp>
        <p:nvSpPr>
          <p:cNvPr id="3" name="Content Placeholder 2">
            <a:extLst>
              <a:ext uri="{FF2B5EF4-FFF2-40B4-BE49-F238E27FC236}">
                <a16:creationId xmlns:a16="http://schemas.microsoft.com/office/drawing/2014/main" id="{1FAB0EEB-B70B-3741-868D-776AF075E923}"/>
              </a:ext>
            </a:extLst>
          </p:cNvPr>
          <p:cNvSpPr>
            <a:spLocks noGrp="1"/>
          </p:cNvSpPr>
          <p:nvPr>
            <p:ph idx="1"/>
          </p:nvPr>
        </p:nvSpPr>
        <p:spPr/>
        <p:txBody>
          <a:bodyPr/>
          <a:lstStyle/>
          <a:p>
            <a:pPr marL="285750" indent="-285750"/>
            <a:r>
              <a:rPr lang="en-US" sz="2000" b="1" dirty="0"/>
              <a:t>5 Business Days:</a:t>
            </a:r>
          </a:p>
          <a:p>
            <a:pPr marL="742950" lvl="1" indent="-285750"/>
            <a:r>
              <a:rPr lang="en-US" sz="1800" dirty="0"/>
              <a:t>All Disbursements</a:t>
            </a:r>
          </a:p>
          <a:p>
            <a:pPr marL="742950" lvl="1" indent="-285750"/>
            <a:r>
              <a:rPr lang="en-US" sz="1800" dirty="0"/>
              <a:t>Emergency Loan Funds</a:t>
            </a:r>
          </a:p>
          <a:p>
            <a:pPr marL="742950" lvl="1" indent="-285750"/>
            <a:r>
              <a:rPr lang="en-US" sz="1800" dirty="0"/>
              <a:t>Emergency Loan Costs</a:t>
            </a:r>
          </a:p>
          <a:p>
            <a:pPr marL="285750" indent="-285750"/>
            <a:r>
              <a:rPr lang="en-US" sz="2000" b="1" dirty="0"/>
              <a:t>10 Business Days:</a:t>
            </a:r>
          </a:p>
          <a:p>
            <a:pPr marL="742950" lvl="1" indent="-285750">
              <a:spcBef>
                <a:spcPct val="20000"/>
              </a:spcBef>
            </a:pPr>
            <a:r>
              <a:rPr lang="en-US" sz="1800" dirty="0">
                <a:latin typeface="Calibri" pitchFamily="34" charset="0"/>
              </a:rPr>
              <a:t>FSA 2072, Cancellation of U.S. Treasury Check and/or Obligation</a:t>
            </a:r>
          </a:p>
          <a:p>
            <a:pPr marL="742950" lvl="1" indent="-285750">
              <a:spcBef>
                <a:spcPct val="20000"/>
              </a:spcBef>
            </a:pPr>
            <a:r>
              <a:rPr lang="en-US" sz="1800" dirty="0">
                <a:latin typeface="Calibri" pitchFamily="34" charset="0"/>
              </a:rPr>
              <a:t>FSA 2425, Request to Cancel Undisbursed Loan Funds</a:t>
            </a:r>
          </a:p>
          <a:p>
            <a:pPr marL="742950" lvl="1" indent="-285750">
              <a:spcBef>
                <a:spcPct val="20000"/>
              </a:spcBef>
            </a:pPr>
            <a:r>
              <a:rPr lang="en-US" sz="1800" dirty="0">
                <a:latin typeface="Calibri" pitchFamily="34" charset="0"/>
              </a:rPr>
              <a:t>FSA 2732, Request for Settlement of Indebtedness with an Application</a:t>
            </a:r>
          </a:p>
          <a:p>
            <a:pPr marL="742950" lvl="1" indent="-285750">
              <a:spcBef>
                <a:spcPct val="20000"/>
              </a:spcBef>
            </a:pPr>
            <a:r>
              <a:rPr lang="en-US" sz="1800" dirty="0">
                <a:latin typeface="Calibri" pitchFamily="34" charset="0"/>
              </a:rPr>
              <a:t>FSA 2731, Request for Settlement of Indebtedness without an Application</a:t>
            </a:r>
          </a:p>
          <a:p>
            <a:pPr marL="742950" lvl="1" indent="-285750">
              <a:spcBef>
                <a:spcPct val="20000"/>
              </a:spcBef>
            </a:pPr>
            <a:r>
              <a:rPr lang="en-US" sz="1800" dirty="0">
                <a:latin typeface="Calibri" pitchFamily="34" charset="0"/>
              </a:rPr>
              <a:t>FSA 2722, TOP or Cross Servicing Refunds</a:t>
            </a:r>
          </a:p>
          <a:p>
            <a:endParaRPr lang="en-US" dirty="0"/>
          </a:p>
        </p:txBody>
      </p:sp>
    </p:spTree>
    <p:extLst>
      <p:ext uri="{BB962C8B-B14F-4D97-AF65-F5344CB8AC3E}">
        <p14:creationId xmlns:p14="http://schemas.microsoft.com/office/powerpoint/2010/main" val="15314066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3369</TotalTime>
  <Words>756</Words>
  <Application>Microsoft Office PowerPoint</Application>
  <PresentationFormat>Widescreen</PresentationFormat>
  <Paragraphs>96</Paragraphs>
  <Slides>13</Slides>
  <Notes>8</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13</vt:i4>
      </vt:variant>
    </vt:vector>
  </HeadingPairs>
  <TitlesOfParts>
    <vt:vector size="18" baseType="lpstr">
      <vt:lpstr>Arial</vt:lpstr>
      <vt:lpstr>Calibri</vt:lpstr>
      <vt:lpstr>Calibri Light</vt:lpstr>
      <vt:lpstr>Office Theme</vt:lpstr>
      <vt:lpstr>1_Office Theme</vt:lpstr>
      <vt:lpstr>Servicing Office</vt:lpstr>
      <vt:lpstr>Servicing Office</vt:lpstr>
      <vt:lpstr>Overview of the Farm Loan Branch (FLB)</vt:lpstr>
      <vt:lpstr>Overview of the Farm Loan Branch (FLB) – Cont.</vt:lpstr>
      <vt:lpstr>Farm Loan Portfolio Stats as of  December 31, 2022</vt:lpstr>
      <vt:lpstr>FY23 Outreach Initiatives</vt:lpstr>
      <vt:lpstr>PowerPoint Presentation</vt:lpstr>
      <vt:lpstr>Contact Information – Farm Loan Branch</vt:lpstr>
      <vt:lpstr>Direct FLP Processing Times – Farm Loan Branch </vt:lpstr>
      <vt:lpstr>Direct FLP Processing Times Cont. – Farm Loan Branch</vt:lpstr>
      <vt:lpstr>Reminders – Farm Loan Branch</vt:lpstr>
      <vt:lpstr>Reminders Cont. – Farm Loan Branch</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Michelle Delabrer</dc:creator>
  <cp:lastModifiedBy>Steckman, Kaitlynn - FPAC-FSA, Grand Island, NE</cp:lastModifiedBy>
  <cp:revision>176</cp:revision>
  <dcterms:created xsi:type="dcterms:W3CDTF">2019-02-01T15:35:23Z</dcterms:created>
  <dcterms:modified xsi:type="dcterms:W3CDTF">2023-02-08T12:43:09Z</dcterms:modified>
</cp:coreProperties>
</file>